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12"/>
  </p:notesMasterIdLst>
  <p:handoutMasterIdLst>
    <p:handoutMasterId r:id="rId13"/>
  </p:handoutMasterIdLst>
  <p:sldIdLst>
    <p:sldId id="394" r:id="rId2"/>
    <p:sldId id="395" r:id="rId3"/>
    <p:sldId id="459" r:id="rId4"/>
    <p:sldId id="265" r:id="rId5"/>
    <p:sldId id="475" r:id="rId6"/>
    <p:sldId id="267" r:id="rId7"/>
    <p:sldId id="266" r:id="rId8"/>
    <p:sldId id="268" r:id="rId9"/>
    <p:sldId id="269" r:id="rId10"/>
    <p:sldId id="270" r:id="rId11"/>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autoAdjust="0"/>
    <p:restoredTop sz="88032" autoAdjust="0"/>
  </p:normalViewPr>
  <p:slideViewPr>
    <p:cSldViewPr>
      <p:cViewPr varScale="1">
        <p:scale>
          <a:sx n="100" d="100"/>
          <a:sy n="100" d="100"/>
        </p:scale>
        <p:origin x="191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64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1264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11264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1264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pPr>
              <a:defRPr/>
            </a:pPr>
            <a:fld id="{C5132B4C-2CC2-4134-B067-DC2D03F0AB1B}" type="slidenum">
              <a:rPr lang="en-US"/>
              <a:pPr>
                <a:defRPr/>
              </a:pPr>
              <a:t>‹#›</a:t>
            </a:fld>
            <a:endParaRPr lang="en-US"/>
          </a:p>
        </p:txBody>
      </p:sp>
    </p:spTree>
    <p:extLst>
      <p:ext uri="{BB962C8B-B14F-4D97-AF65-F5344CB8AC3E}">
        <p14:creationId xmlns:p14="http://schemas.microsoft.com/office/powerpoint/2010/main" val="460120629"/>
      </p:ext>
    </p:extLst>
  </p:cSld>
  <p:clrMap bg1="lt1" tx1="dk1" bg2="lt2" tx2="dk2" accent1="accent1" accent2="accent2" accent3="accent3" accent4="accent4" accent5="accent5" accent6="accent6" hlink="hlink" folHlink="folHlink"/>
</p:handoutMaster>
</file>

<file path=ppt/media/image1.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819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1187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819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19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Arial" charset="0"/>
              </a:defRPr>
            </a:lvl1pPr>
          </a:lstStyle>
          <a:p>
            <a:pPr>
              <a:defRPr/>
            </a:pPr>
            <a:fld id="{786B87A4-2D51-4D0A-9264-1105AD92A9F3}" type="slidenum">
              <a:rPr lang="en-US"/>
              <a:pPr>
                <a:defRPr/>
              </a:pPr>
              <a:t>‹#›</a:t>
            </a:fld>
            <a:endParaRPr lang="en-US"/>
          </a:p>
        </p:txBody>
      </p:sp>
    </p:spTree>
    <p:extLst>
      <p:ext uri="{BB962C8B-B14F-4D97-AF65-F5344CB8AC3E}">
        <p14:creationId xmlns:p14="http://schemas.microsoft.com/office/powerpoint/2010/main" val="237280556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p:spPr>
        <p:txBody>
          <a:bodyPr/>
          <a:lstStyle/>
          <a:p>
            <a:fld id="{E52BF390-E670-4728-A3DC-8605A549F2D8}" type="slidenum">
              <a:rPr lang="en-US" smtClean="0"/>
              <a:pPr/>
              <a:t>1</a:t>
            </a:fld>
            <a:endParaRPr lang="en-US"/>
          </a:p>
        </p:txBody>
      </p:sp>
      <p:sp>
        <p:nvSpPr>
          <p:cNvPr id="145411" name="Rectangle 2"/>
          <p:cNvSpPr>
            <a:spLocks noGrp="1" noChangeArrowheads="1"/>
          </p:cNvSpPr>
          <p:nvPr>
            <p:ph type="body" idx="1"/>
          </p:nvPr>
        </p:nvSpPr>
        <p:spPr>
          <a:xfrm>
            <a:off x="914400" y="4343400"/>
            <a:ext cx="5029200" cy="4114800"/>
          </a:xfrm>
          <a:noFill/>
          <a:ln/>
        </p:spPr>
        <p:txBody>
          <a:bodyPr lIns="90113" tIns="44266" rIns="90113" bIns="44266"/>
          <a:lstStyle/>
          <a:p>
            <a:pPr eaLnBrk="1" hangingPunct="1"/>
            <a:r>
              <a:rPr lang="en-US" dirty="0"/>
              <a:t>#3 is called the effort schedule - it shows how the effort will be spread across the schedule</a:t>
            </a:r>
          </a:p>
        </p:txBody>
      </p:sp>
      <p:sp>
        <p:nvSpPr>
          <p:cNvPr id="145412" name="Rectangle 3"/>
          <p:cNvSpPr>
            <a:spLocks noGrp="1" noRot="1" noChangeAspect="1" noChangeArrowheads="1" noTextEdit="1"/>
          </p:cNvSpPr>
          <p:nvPr>
            <p:ph type="sldImg"/>
          </p:nvPr>
        </p:nvSpPr>
        <p:spPr>
          <a:ln w="12700" cap="flat">
            <a:solidFill>
              <a:schemeClr val="tx1"/>
            </a:solidFill>
          </a:ln>
        </p:spPr>
      </p:sp>
    </p:spTree>
    <p:extLst>
      <p:ext uri="{BB962C8B-B14F-4D97-AF65-F5344CB8AC3E}">
        <p14:creationId xmlns:p14="http://schemas.microsoft.com/office/powerpoint/2010/main" val="8778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p:spPr>
        <p:txBody>
          <a:bodyPr/>
          <a:lstStyle/>
          <a:p>
            <a:fld id="{A4339379-5414-4091-AF27-2E1D70D7F778}" type="slidenum">
              <a:rPr lang="en-US" smtClean="0"/>
              <a:pPr/>
              <a:t>2</a:t>
            </a:fld>
            <a:endParaRPr lang="en-US"/>
          </a:p>
        </p:txBody>
      </p:sp>
      <p:sp>
        <p:nvSpPr>
          <p:cNvPr id="146435" name="Rectangle 2"/>
          <p:cNvSpPr>
            <a:spLocks noGrp="1" noChangeArrowheads="1"/>
          </p:cNvSpPr>
          <p:nvPr>
            <p:ph type="body" idx="1"/>
          </p:nvPr>
        </p:nvSpPr>
        <p:spPr>
          <a:xfrm>
            <a:off x="914400" y="4343400"/>
            <a:ext cx="5029200" cy="4114800"/>
          </a:xfrm>
          <a:noFill/>
          <a:ln/>
        </p:spPr>
        <p:txBody>
          <a:bodyPr lIns="90113" tIns="44266" rIns="90113" bIns="44266"/>
          <a:lstStyle/>
          <a:p>
            <a:pPr eaLnBrk="1" hangingPunct="1"/>
            <a:r>
              <a:rPr lang="en-US" dirty="0"/>
              <a:t>#4 is called the labor schedule -- it shows how the different categories of labor will be applied to the project.  For this simple case, we have three categories, but you might add others for managers, support staff, etc. if they do not get paid at the same rate as the three listed.</a:t>
            </a:r>
          </a:p>
          <a:p>
            <a:pPr eaLnBrk="1" hangingPunct="1"/>
            <a:r>
              <a:rPr lang="en-US" dirty="0"/>
              <a:t>The different labor categories might also not be spread the same way - often there are more senior people involved in the early phases than later (on a proportional basis)</a:t>
            </a:r>
          </a:p>
        </p:txBody>
      </p:sp>
      <p:sp>
        <p:nvSpPr>
          <p:cNvPr id="146436" name="Rectangle 3"/>
          <p:cNvSpPr>
            <a:spLocks noGrp="1" noRot="1" noChangeAspect="1" noChangeArrowheads="1" noTextEdit="1"/>
          </p:cNvSpPr>
          <p:nvPr>
            <p:ph type="sldImg"/>
          </p:nvPr>
        </p:nvSpPr>
        <p:spPr>
          <a:ln w="12700" cap="flat">
            <a:solidFill>
              <a:schemeClr val="tx1"/>
            </a:solidFill>
          </a:ln>
        </p:spPr>
      </p:sp>
    </p:spTree>
    <p:extLst>
      <p:ext uri="{BB962C8B-B14F-4D97-AF65-F5344CB8AC3E}">
        <p14:creationId xmlns:p14="http://schemas.microsoft.com/office/powerpoint/2010/main" val="3732872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4" name="Group 7"/>
          <p:cNvGrpSpPr>
            <a:grpSpLocks/>
          </p:cNvGrpSpPr>
          <p:nvPr/>
        </p:nvGrpSpPr>
        <p:grpSpPr bwMode="auto">
          <a:xfrm>
            <a:off x="228600" y="2889250"/>
            <a:ext cx="8610600" cy="201613"/>
            <a:chOff x="144" y="1680"/>
            <a:chExt cx="5424" cy="144"/>
          </a:xfrm>
        </p:grpSpPr>
        <p:sp>
          <p:nvSpPr>
            <p:cNvPr id="5" name="Rectangle 8"/>
            <p:cNvSpPr>
              <a:spLocks noChangeArrowheads="1"/>
            </p:cNvSpPr>
            <p:nvPr userDrawn="1"/>
          </p:nvSpPr>
          <p:spPr bwMode="auto">
            <a:xfrm>
              <a:off x="144" y="1680"/>
              <a:ext cx="1808" cy="144"/>
            </a:xfrm>
            <a:prstGeom prst="rect">
              <a:avLst/>
            </a:prstGeom>
            <a:solidFill>
              <a:schemeClr val="bg2"/>
            </a:solidFill>
            <a:ln w="9525">
              <a:noFill/>
              <a:miter lim="800000"/>
              <a:headEnd/>
              <a:tailEnd/>
            </a:ln>
            <a:effectLst/>
          </p:spPr>
          <p:txBody>
            <a:bodyPr wrap="none" anchor="ctr"/>
            <a:lstStyle/>
            <a:p>
              <a:pPr>
                <a:defRPr/>
              </a:pPr>
              <a:endParaRPr lang="tr-TR"/>
            </a:p>
          </p:txBody>
        </p:sp>
        <p:sp>
          <p:nvSpPr>
            <p:cNvPr id="6" name="Rectangle 9"/>
            <p:cNvSpPr>
              <a:spLocks noChangeArrowheads="1"/>
            </p:cNvSpPr>
            <p:nvPr userDrawn="1"/>
          </p:nvSpPr>
          <p:spPr bwMode="auto">
            <a:xfrm>
              <a:off x="1952" y="1680"/>
              <a:ext cx="1808" cy="144"/>
            </a:xfrm>
            <a:prstGeom prst="rect">
              <a:avLst/>
            </a:prstGeom>
            <a:solidFill>
              <a:schemeClr val="accent1"/>
            </a:solidFill>
            <a:ln w="9525">
              <a:noFill/>
              <a:miter lim="800000"/>
              <a:headEnd/>
              <a:tailEnd/>
            </a:ln>
            <a:effectLst/>
          </p:spPr>
          <p:txBody>
            <a:bodyPr wrap="none" anchor="ctr"/>
            <a:lstStyle/>
            <a:p>
              <a:pPr>
                <a:defRPr/>
              </a:pPr>
              <a:endParaRPr lang="tr-TR"/>
            </a:p>
          </p:txBody>
        </p:sp>
        <p:sp>
          <p:nvSpPr>
            <p:cNvPr id="7" name="Rectangle 10"/>
            <p:cNvSpPr>
              <a:spLocks noChangeArrowheads="1"/>
            </p:cNvSpPr>
            <p:nvPr userDrawn="1"/>
          </p:nvSpPr>
          <p:spPr bwMode="auto">
            <a:xfrm>
              <a:off x="3760" y="1680"/>
              <a:ext cx="1808" cy="144"/>
            </a:xfrm>
            <a:prstGeom prst="rect">
              <a:avLst/>
            </a:prstGeom>
            <a:solidFill>
              <a:schemeClr val="tx2"/>
            </a:solidFill>
            <a:ln w="9525">
              <a:noFill/>
              <a:miter lim="800000"/>
              <a:headEnd/>
              <a:tailEnd/>
            </a:ln>
            <a:effectLst/>
          </p:spPr>
          <p:txBody>
            <a:bodyPr wrap="none" anchor="ctr"/>
            <a:lstStyle/>
            <a:p>
              <a:pPr>
                <a:defRPr/>
              </a:pPr>
              <a:endParaRPr lang="tr-TR"/>
            </a:p>
          </p:txBody>
        </p:sp>
      </p:grpSp>
      <p:sp>
        <p:nvSpPr>
          <p:cNvPr id="82946" name="Rectangle 2"/>
          <p:cNvSpPr>
            <a:spLocks noGrp="1" noChangeArrowheads="1"/>
          </p:cNvSpPr>
          <p:nvPr>
            <p:ph type="ctrTitle"/>
          </p:nvPr>
        </p:nvSpPr>
        <p:spPr>
          <a:xfrm>
            <a:off x="685800" y="685800"/>
            <a:ext cx="7772400" cy="2127250"/>
          </a:xfrm>
        </p:spPr>
        <p:txBody>
          <a:bodyPr/>
          <a:lstStyle>
            <a:lvl1pPr algn="ctr">
              <a:defRPr sz="5800"/>
            </a:lvl1pPr>
          </a:lstStyle>
          <a:p>
            <a:r>
              <a:rPr lang="en-US"/>
              <a:t>Click to edit Master title style</a:t>
            </a:r>
          </a:p>
        </p:txBody>
      </p:sp>
      <p:sp>
        <p:nvSpPr>
          <p:cNvPr id="82947" name="Rectangle 3"/>
          <p:cNvSpPr>
            <a:spLocks noGrp="1" noChangeArrowheads="1"/>
          </p:cNvSpPr>
          <p:nvPr>
            <p:ph type="subTitle" idx="1"/>
          </p:nvPr>
        </p:nvSpPr>
        <p:spPr>
          <a:xfrm>
            <a:off x="1371600" y="3270250"/>
            <a:ext cx="6400800" cy="2209800"/>
          </a:xfrm>
        </p:spPr>
        <p:txBody>
          <a:bodyPr/>
          <a:lstStyle>
            <a:lvl1pPr marL="0" indent="0" algn="ctr">
              <a:buFont typeface="Wingdings" pitchFamily="2" charset="2"/>
              <a:buNone/>
              <a:defRPr sz="3000"/>
            </a:lvl1pPr>
          </a:lstStyle>
          <a:p>
            <a:r>
              <a:rPr lang="en-US"/>
              <a:t>Click to edit Master subtitle style</a:t>
            </a:r>
          </a:p>
        </p:txBody>
      </p:sp>
      <p:sp>
        <p:nvSpPr>
          <p:cNvPr id="8" name="Rectangle 4"/>
          <p:cNvSpPr>
            <a:spLocks noGrp="1" noChangeArrowheads="1"/>
          </p:cNvSpPr>
          <p:nvPr>
            <p:ph type="dt" sz="half" idx="10"/>
          </p:nvPr>
        </p:nvSpPr>
        <p:spPr/>
        <p:txBody>
          <a:bodyPr/>
          <a:lstStyle>
            <a:lvl1pPr>
              <a:defRPr/>
            </a:lvl1pPr>
          </a:lstStyle>
          <a:p>
            <a:pPr>
              <a:defRPr/>
            </a:pPr>
            <a:endParaRPr lang="en-US"/>
          </a:p>
        </p:txBody>
      </p:sp>
      <p:sp>
        <p:nvSpPr>
          <p:cNvPr id="9" name="Rectangle 5"/>
          <p:cNvSpPr>
            <a:spLocks noGrp="1" noChangeArrowheads="1"/>
          </p:cNvSpPr>
          <p:nvPr>
            <p:ph type="ftr" sz="quarter" idx="11"/>
          </p:nvPr>
        </p:nvSpPr>
        <p:spPr/>
        <p:txBody>
          <a:bodyPr/>
          <a:lstStyle>
            <a:lvl1pPr>
              <a:defRPr/>
            </a:lvl1pPr>
          </a:lstStyle>
          <a:p>
            <a:pPr>
              <a:defRPr/>
            </a:pPr>
            <a:endParaRPr lang="en-US"/>
          </a:p>
        </p:txBody>
      </p:sp>
      <p:sp>
        <p:nvSpPr>
          <p:cNvPr id="10" name="Rectangle 6"/>
          <p:cNvSpPr>
            <a:spLocks noGrp="1" noChangeArrowheads="1"/>
          </p:cNvSpPr>
          <p:nvPr>
            <p:ph type="sldNum" sz="quarter" idx="12"/>
          </p:nvPr>
        </p:nvSpPr>
        <p:spPr/>
        <p:txBody>
          <a:bodyPr/>
          <a:lstStyle>
            <a:lvl1pPr>
              <a:defRPr/>
            </a:lvl1pPr>
          </a:lstStyle>
          <a:p>
            <a:pPr>
              <a:defRPr/>
            </a:pPr>
            <a:fld id="{0CCD7402-615D-4FFA-B598-75DBEA6B305A}"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a:t>Asıl başlık stili için tıklatın</a:t>
            </a:r>
          </a:p>
        </p:txBody>
      </p:sp>
      <p:sp>
        <p:nvSpPr>
          <p:cNvPr id="3" name="2 Dikey Metin Yer Tutucusu"/>
          <p:cNvSpPr>
            <a:spLocks noGrp="1"/>
          </p:cNvSpPr>
          <p:nvPr>
            <p:ph type="body" orient="vert" idx="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E1787B27-F526-4D71-81B4-EC7262339703}"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p:nvPr>
        </p:nvSpPr>
        <p:spPr>
          <a:xfrm>
            <a:off x="6629400" y="277813"/>
            <a:ext cx="2057400" cy="5853112"/>
          </a:xfrm>
        </p:spPr>
        <p:txBody>
          <a:bodyPr vert="eaVert"/>
          <a:lstStyle/>
          <a:p>
            <a:r>
              <a:rPr lang="tr-TR"/>
              <a:t>Asıl başlık stili için tıklatın</a:t>
            </a:r>
          </a:p>
        </p:txBody>
      </p:sp>
      <p:sp>
        <p:nvSpPr>
          <p:cNvPr id="3" name="2 Dikey Metin Yer Tutucusu"/>
          <p:cNvSpPr>
            <a:spLocks noGrp="1"/>
          </p:cNvSpPr>
          <p:nvPr>
            <p:ph type="body" orient="vert" idx="1"/>
          </p:nvPr>
        </p:nvSpPr>
        <p:spPr>
          <a:xfrm>
            <a:off x="457200" y="277813"/>
            <a:ext cx="6019800" cy="5853112"/>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1BC275EA-576F-465B-B9F6-D20234466419}"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Başlık ve Tablo">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7813"/>
            <a:ext cx="8229600" cy="1139825"/>
          </a:xfrm>
        </p:spPr>
        <p:txBody>
          <a:bodyPr/>
          <a:lstStyle/>
          <a:p>
            <a:r>
              <a:rPr lang="tr-TR"/>
              <a:t>Asıl başlık stili için tıklatın</a:t>
            </a:r>
          </a:p>
        </p:txBody>
      </p:sp>
      <p:sp>
        <p:nvSpPr>
          <p:cNvPr id="3" name="2 Tablo Yer Tutucusu"/>
          <p:cNvSpPr>
            <a:spLocks noGrp="1"/>
          </p:cNvSpPr>
          <p:nvPr>
            <p:ph type="tbl" idx="1"/>
          </p:nvPr>
        </p:nvSpPr>
        <p:spPr>
          <a:xfrm>
            <a:off x="457200" y="1600200"/>
            <a:ext cx="8229600" cy="4530725"/>
          </a:xfrm>
        </p:spPr>
        <p:txBody>
          <a:bodyPr/>
          <a:lstStyle/>
          <a:p>
            <a:pPr lvl="0"/>
            <a:endParaRPr lang="tr-TR" noProof="0"/>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16BC5EB-11F7-461A-BD8F-7F1DF82CA67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a:t>Asıl başlık stili için tıklatın</a:t>
            </a:r>
          </a:p>
        </p:txBody>
      </p:sp>
      <p:sp>
        <p:nvSpPr>
          <p:cNvPr id="3" name="2 İçerik Yer Tutucusu"/>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A11C5F21-3C7E-4F93-B8B5-92C9F31DB894}"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1 Başlık"/>
          <p:cNvSpPr>
            <a:spLocks noGrp="1"/>
          </p:cNvSpPr>
          <p:nvPr>
            <p:ph type="title"/>
          </p:nvPr>
        </p:nvSpPr>
        <p:spPr>
          <a:xfrm>
            <a:off x="722313" y="4406900"/>
            <a:ext cx="7772400" cy="1362075"/>
          </a:xfrm>
        </p:spPr>
        <p:txBody>
          <a:bodyPr anchor="t"/>
          <a:lstStyle>
            <a:lvl1pPr algn="l">
              <a:defRPr sz="4000" b="1" cap="all"/>
            </a:lvl1pPr>
          </a:lstStyle>
          <a:p>
            <a:r>
              <a:rPr lang="tr-TR"/>
              <a:t>Asıl başlık stili için tıklatın</a:t>
            </a:r>
          </a:p>
        </p:txBody>
      </p:sp>
      <p:sp>
        <p:nvSpPr>
          <p:cNvPr id="3" name="2 Metin Yer Tutucusu"/>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tr-TR"/>
              <a:t>Asıl metin stillerini düzenlemek için tıklatın</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879620C-5542-420D-86C8-F1848D3B0E41}"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a:t>Asıl başlık stili için tıklatın</a:t>
            </a:r>
          </a:p>
        </p:txBody>
      </p:sp>
      <p:sp>
        <p:nvSpPr>
          <p:cNvPr id="3" name="2 İçerik Yer Tutucusu"/>
          <p:cNvSpPr>
            <a:spLocks noGrp="1"/>
          </p:cNvSpPr>
          <p:nvPr>
            <p:ph sz="half" idx="1"/>
          </p:nvPr>
        </p:nvSpPr>
        <p:spPr>
          <a:xfrm>
            <a:off x="457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İçerik Yer Tutucusu"/>
          <p:cNvSpPr>
            <a:spLocks noGrp="1"/>
          </p:cNvSpPr>
          <p:nvPr>
            <p:ph sz="half" idx="2"/>
          </p:nvPr>
        </p:nvSpPr>
        <p:spPr>
          <a:xfrm>
            <a:off x="4648200" y="1600200"/>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AEA2EBC-9A0C-495F-9174-1211968FA0CA}"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4638"/>
            <a:ext cx="8229600" cy="1143000"/>
          </a:xfrm>
        </p:spPr>
        <p:txBody>
          <a:bodyPr/>
          <a:lstStyle>
            <a:lvl1pPr>
              <a:defRPr/>
            </a:lvl1pPr>
          </a:lstStyle>
          <a:p>
            <a:r>
              <a:rPr lang="tr-TR"/>
              <a:t>Asıl başlık stili için tıklatın</a:t>
            </a:r>
          </a:p>
        </p:txBody>
      </p:sp>
      <p:sp>
        <p:nvSpPr>
          <p:cNvPr id="3" name="2 Metin Yer Tutucusu"/>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3 İçerik Yer Tutucusu"/>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4 Metin Yer Tutucusu"/>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5 İçerik Yer Tutucusu"/>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F1A365DE-516C-4EE6-AD4A-8E5D4A01394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a:t>Asıl başlık stili için tıklatın</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4F1FBAA6-C72F-4BD5-8FC8-045E65843D0B}"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4A9CAA34-6007-4AFE-8FDD-956ECCA2C89B}"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3050"/>
            <a:ext cx="3008313" cy="1162050"/>
          </a:xfrm>
        </p:spPr>
        <p:txBody>
          <a:bodyPr/>
          <a:lstStyle>
            <a:lvl1pPr algn="l">
              <a:defRPr sz="2000" b="1"/>
            </a:lvl1pPr>
          </a:lstStyle>
          <a:p>
            <a:r>
              <a:rPr lang="tr-TR"/>
              <a:t>Asıl başlık stili için tıklatın</a:t>
            </a:r>
          </a:p>
        </p:txBody>
      </p:sp>
      <p:sp>
        <p:nvSpPr>
          <p:cNvPr id="3" name="2 İçerik Yer Tutucusu"/>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3 Metin Yer Tutucusu"/>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42E61B1-E776-46BC-A305-01CE152D6BEE}"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1 Başlık"/>
          <p:cNvSpPr>
            <a:spLocks noGrp="1"/>
          </p:cNvSpPr>
          <p:nvPr>
            <p:ph type="title"/>
          </p:nvPr>
        </p:nvSpPr>
        <p:spPr>
          <a:xfrm>
            <a:off x="1792288" y="4800600"/>
            <a:ext cx="5486400" cy="566738"/>
          </a:xfrm>
        </p:spPr>
        <p:txBody>
          <a:bodyPr/>
          <a:lstStyle>
            <a:lvl1pPr algn="l">
              <a:defRPr sz="2000" b="1"/>
            </a:lvl1pPr>
          </a:lstStyle>
          <a:p>
            <a:r>
              <a:rPr lang="tr-TR"/>
              <a:t>Asıl başlık stili için tıklatın</a:t>
            </a:r>
          </a:p>
        </p:txBody>
      </p:sp>
      <p:sp>
        <p:nvSpPr>
          <p:cNvPr id="3" name="2 Resim Yer Tutucusu"/>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tr-TR" noProof="0"/>
          </a:p>
        </p:txBody>
      </p:sp>
      <p:sp>
        <p:nvSpPr>
          <p:cNvPr id="4" name="3 Metin Yer Tutucusu"/>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tıklatın</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7F99C58D-3FC2-42FB-A709-1DA247981146}"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457200" y="277813"/>
            <a:ext cx="8229600" cy="113982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a:t>Click to edit Master title style</a:t>
            </a:r>
          </a:p>
        </p:txBody>
      </p:sp>
      <p:sp>
        <p:nvSpPr>
          <p:cNvPr id="8195" name="Rectangle 3"/>
          <p:cNvSpPr>
            <a:spLocks noGrp="1" noChangeArrowheads="1"/>
          </p:cNvSpPr>
          <p:nvPr>
            <p:ph type="body" idx="1"/>
          </p:nvPr>
        </p:nvSpPr>
        <p:spPr bwMode="auto">
          <a:xfrm>
            <a:off x="457200" y="1600200"/>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1924" name="Rectangle 4"/>
          <p:cNvSpPr>
            <a:spLocks noGrp="1" noChangeArrowheads="1"/>
          </p:cNvSpPr>
          <p:nvPr>
            <p:ph type="dt" sz="half" idx="2"/>
          </p:nvPr>
        </p:nvSpPr>
        <p:spPr bwMode="auto">
          <a:xfrm>
            <a:off x="457200" y="6248400"/>
            <a:ext cx="2133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000"/>
            </a:lvl1pPr>
          </a:lstStyle>
          <a:p>
            <a:pPr>
              <a:defRPr/>
            </a:pPr>
            <a:endParaRPr lang="en-US"/>
          </a:p>
        </p:txBody>
      </p:sp>
      <p:sp>
        <p:nvSpPr>
          <p:cNvPr id="81925"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000"/>
            </a:lvl1pPr>
          </a:lstStyle>
          <a:p>
            <a:pPr>
              <a:defRPr/>
            </a:pPr>
            <a:endParaRPr lang="en-US"/>
          </a:p>
        </p:txBody>
      </p:sp>
      <p:sp>
        <p:nvSpPr>
          <p:cNvPr id="81926" name="Rectangle 6"/>
          <p:cNvSpPr>
            <a:spLocks noGrp="1" noChangeArrowheads="1"/>
          </p:cNvSpPr>
          <p:nvPr>
            <p:ph type="sldNum" sz="quarter" idx="4"/>
          </p:nvPr>
        </p:nvSpPr>
        <p:spPr bwMode="auto">
          <a:xfrm>
            <a:off x="6553200" y="6248400"/>
            <a:ext cx="2133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000"/>
            </a:lvl1pPr>
          </a:lstStyle>
          <a:p>
            <a:pPr>
              <a:defRPr/>
            </a:pPr>
            <a:fld id="{B837D121-FF9B-4B18-83BC-06229F7E51A0}" type="slidenum">
              <a:rPr lang="en-US"/>
              <a:pPr>
                <a:defRPr/>
              </a:pPr>
              <a:t>‹#›</a:t>
            </a:fld>
            <a:endParaRPr lang="en-US"/>
          </a:p>
        </p:txBody>
      </p:sp>
      <p:sp>
        <p:nvSpPr>
          <p:cNvPr id="81927" name="Rectangle 7"/>
          <p:cNvSpPr>
            <a:spLocks noChangeArrowheads="1"/>
          </p:cNvSpPr>
          <p:nvPr/>
        </p:nvSpPr>
        <p:spPr bwMode="auto">
          <a:xfrm>
            <a:off x="0" y="0"/>
            <a:ext cx="228600" cy="2286000"/>
          </a:xfrm>
          <a:prstGeom prst="rect">
            <a:avLst/>
          </a:prstGeom>
          <a:solidFill>
            <a:schemeClr val="bg2"/>
          </a:solidFill>
          <a:ln w="9525">
            <a:noFill/>
            <a:miter lim="800000"/>
            <a:headEnd/>
            <a:tailEnd/>
          </a:ln>
          <a:effectLst/>
        </p:spPr>
        <p:txBody>
          <a:bodyPr wrap="none" anchor="ctr"/>
          <a:lstStyle/>
          <a:p>
            <a:pPr algn="ctr" eaLnBrk="1" hangingPunct="1">
              <a:defRPr/>
            </a:pPr>
            <a:endParaRPr lang="en-GB" sz="2400">
              <a:latin typeface="Times New Roman" pitchFamily="18" charset="0"/>
            </a:endParaRPr>
          </a:p>
        </p:txBody>
      </p:sp>
      <p:sp>
        <p:nvSpPr>
          <p:cNvPr id="81928" name="Line 8"/>
          <p:cNvSpPr>
            <a:spLocks noChangeShapeType="1"/>
          </p:cNvSpPr>
          <p:nvPr/>
        </p:nvSpPr>
        <p:spPr bwMode="auto">
          <a:xfrm>
            <a:off x="457200" y="1447800"/>
            <a:ext cx="8077200" cy="0"/>
          </a:xfrm>
          <a:prstGeom prst="line">
            <a:avLst/>
          </a:prstGeom>
          <a:noFill/>
          <a:ln w="19050">
            <a:solidFill>
              <a:schemeClr val="tx2"/>
            </a:solidFill>
            <a:round/>
            <a:headEnd/>
            <a:tailEnd/>
          </a:ln>
          <a:effectLst/>
        </p:spPr>
        <p:txBody>
          <a:bodyPr/>
          <a:lstStyle/>
          <a:p>
            <a:pPr>
              <a:defRPr/>
            </a:pPr>
            <a:endParaRPr lang="tr-TR"/>
          </a:p>
        </p:txBody>
      </p:sp>
      <p:sp>
        <p:nvSpPr>
          <p:cNvPr id="81929" name="Rectangle 9"/>
          <p:cNvSpPr>
            <a:spLocks noChangeArrowheads="1"/>
          </p:cNvSpPr>
          <p:nvPr/>
        </p:nvSpPr>
        <p:spPr bwMode="auto">
          <a:xfrm>
            <a:off x="0" y="2286000"/>
            <a:ext cx="228600" cy="2286000"/>
          </a:xfrm>
          <a:prstGeom prst="rect">
            <a:avLst/>
          </a:prstGeom>
          <a:solidFill>
            <a:schemeClr val="accent2"/>
          </a:solidFill>
          <a:ln w="9525">
            <a:noFill/>
            <a:miter lim="800000"/>
            <a:headEnd/>
            <a:tailEnd/>
          </a:ln>
          <a:effectLst/>
        </p:spPr>
        <p:txBody>
          <a:bodyPr wrap="none" anchor="ctr"/>
          <a:lstStyle/>
          <a:p>
            <a:pPr algn="ctr" eaLnBrk="1" hangingPunct="1">
              <a:defRPr/>
            </a:pPr>
            <a:endParaRPr lang="en-GB" sz="2400">
              <a:latin typeface="Times New Roman" pitchFamily="18" charset="0"/>
            </a:endParaRPr>
          </a:p>
        </p:txBody>
      </p:sp>
      <p:sp>
        <p:nvSpPr>
          <p:cNvPr id="81930" name="Rectangle 10"/>
          <p:cNvSpPr>
            <a:spLocks noChangeArrowheads="1"/>
          </p:cNvSpPr>
          <p:nvPr/>
        </p:nvSpPr>
        <p:spPr bwMode="auto">
          <a:xfrm>
            <a:off x="0" y="4572000"/>
            <a:ext cx="228600" cy="2286000"/>
          </a:xfrm>
          <a:prstGeom prst="rect">
            <a:avLst/>
          </a:prstGeom>
          <a:solidFill>
            <a:schemeClr val="tx2"/>
          </a:solidFill>
          <a:ln w="9525">
            <a:noFill/>
            <a:miter lim="800000"/>
            <a:headEnd/>
            <a:tailEnd/>
          </a:ln>
          <a:effectLst/>
        </p:spPr>
        <p:txBody>
          <a:bodyPr wrap="none" anchor="ctr"/>
          <a:lstStyle/>
          <a:p>
            <a:pPr algn="ctr" eaLnBrk="1" hangingPunct="1">
              <a:defRPr/>
            </a:pPr>
            <a:endParaRPr lang="en-GB" sz="2400">
              <a:latin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715"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Lst>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Garamond" pitchFamily="18" charset="0"/>
        </a:defRPr>
      </a:lvl2pPr>
      <a:lvl3pPr algn="l" rtl="0" eaLnBrk="0" fontAlgn="base" hangingPunct="0">
        <a:spcBef>
          <a:spcPct val="0"/>
        </a:spcBef>
        <a:spcAft>
          <a:spcPct val="0"/>
        </a:spcAft>
        <a:defRPr sz="4400">
          <a:solidFill>
            <a:schemeClr val="tx2"/>
          </a:solidFill>
          <a:latin typeface="Garamond" pitchFamily="18" charset="0"/>
        </a:defRPr>
      </a:lvl3pPr>
      <a:lvl4pPr algn="l" rtl="0" eaLnBrk="0" fontAlgn="base" hangingPunct="0">
        <a:spcBef>
          <a:spcPct val="0"/>
        </a:spcBef>
        <a:spcAft>
          <a:spcPct val="0"/>
        </a:spcAft>
        <a:defRPr sz="4400">
          <a:solidFill>
            <a:schemeClr val="tx2"/>
          </a:solidFill>
          <a:latin typeface="Garamond" pitchFamily="18" charset="0"/>
        </a:defRPr>
      </a:lvl4pPr>
      <a:lvl5pPr algn="l" rtl="0" eaLnBrk="0" fontAlgn="base" hangingPunct="0">
        <a:spcBef>
          <a:spcPct val="0"/>
        </a:spcBef>
        <a:spcAft>
          <a:spcPct val="0"/>
        </a:spcAft>
        <a:defRPr sz="4400">
          <a:solidFill>
            <a:schemeClr val="tx2"/>
          </a:solidFill>
          <a:latin typeface="Garamond" pitchFamily="18" charset="0"/>
        </a:defRPr>
      </a:lvl5pPr>
      <a:lvl6pPr marL="457200" algn="l" rtl="0" fontAlgn="base">
        <a:spcBef>
          <a:spcPct val="0"/>
        </a:spcBef>
        <a:spcAft>
          <a:spcPct val="0"/>
        </a:spcAft>
        <a:defRPr sz="4400">
          <a:solidFill>
            <a:schemeClr val="tx2"/>
          </a:solidFill>
          <a:latin typeface="Garamond" pitchFamily="18" charset="0"/>
        </a:defRPr>
      </a:lvl6pPr>
      <a:lvl7pPr marL="914400" algn="l" rtl="0" fontAlgn="base">
        <a:spcBef>
          <a:spcPct val="0"/>
        </a:spcBef>
        <a:spcAft>
          <a:spcPct val="0"/>
        </a:spcAft>
        <a:defRPr sz="4400">
          <a:solidFill>
            <a:schemeClr val="tx2"/>
          </a:solidFill>
          <a:latin typeface="Garamond" pitchFamily="18" charset="0"/>
        </a:defRPr>
      </a:lvl7pPr>
      <a:lvl8pPr marL="1371600" algn="l" rtl="0" fontAlgn="base">
        <a:spcBef>
          <a:spcPct val="0"/>
        </a:spcBef>
        <a:spcAft>
          <a:spcPct val="0"/>
        </a:spcAft>
        <a:defRPr sz="4400">
          <a:solidFill>
            <a:schemeClr val="tx2"/>
          </a:solidFill>
          <a:latin typeface="Garamond" pitchFamily="18" charset="0"/>
        </a:defRPr>
      </a:lvl8pPr>
      <a:lvl9pPr marL="1828800" algn="l" rtl="0" fontAlgn="base">
        <a:spcBef>
          <a:spcPct val="0"/>
        </a:spcBef>
        <a:spcAft>
          <a:spcPct val="0"/>
        </a:spcAft>
        <a:defRPr sz="44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bg2"/>
        </a:buClr>
        <a:buSzPct val="75000"/>
        <a:buFont typeface="Wingdings" pitchFamily="2" charset="2"/>
        <a:buChar char="p"/>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75000"/>
        <a:buFont typeface="Wingdings" pitchFamily="2" charset="2"/>
        <a:buChar char="n"/>
        <a:defRPr sz="2400">
          <a:solidFill>
            <a:schemeClr val="tx1"/>
          </a:solidFill>
          <a:latin typeface="+mn-lt"/>
        </a:defRPr>
      </a:lvl2pPr>
      <a:lvl3pPr marL="1143000" indent="-228600" algn="l" rtl="0" eaLnBrk="0" fontAlgn="base" hangingPunct="0">
        <a:spcBef>
          <a:spcPct val="20000"/>
        </a:spcBef>
        <a:spcAft>
          <a:spcPct val="0"/>
        </a:spcAft>
        <a:buClr>
          <a:schemeClr val="accent1"/>
        </a:buClr>
        <a:buSzPct val="65000"/>
        <a:buFont typeface="Wingdings" pitchFamily="2" charset="2"/>
        <a:buChar char="p"/>
        <a:defRPr sz="2000">
          <a:solidFill>
            <a:schemeClr val="tx1"/>
          </a:solidFill>
          <a:latin typeface="+mn-lt"/>
        </a:defRPr>
      </a:lvl3pPr>
      <a:lvl4pPr marL="1600200" indent="-228600" algn="l" rtl="0" eaLnBrk="0" fontAlgn="base" hangingPunct="0">
        <a:spcBef>
          <a:spcPct val="20000"/>
        </a:spcBef>
        <a:spcAft>
          <a:spcPct val="0"/>
        </a:spcAft>
        <a:buClr>
          <a:schemeClr val="bg2"/>
        </a:buClr>
        <a:buFont typeface="Wingdings" pitchFamily="2" charset="2"/>
        <a:buChar char="§"/>
        <a:defRPr sz="2000">
          <a:solidFill>
            <a:schemeClr val="tx1"/>
          </a:solidFill>
          <a:latin typeface="+mn-lt"/>
        </a:defRPr>
      </a:lvl4pPr>
      <a:lvl5pPr marL="2057400" indent="-228600" algn="l" rtl="0" eaLnBrk="0" fontAlgn="base" hangingPunct="0">
        <a:spcBef>
          <a:spcPct val="20000"/>
        </a:spcBef>
        <a:spcAft>
          <a:spcPct val="0"/>
        </a:spcAft>
        <a:buClr>
          <a:schemeClr val="tx2"/>
        </a:buClr>
        <a:buSzPct val="80000"/>
        <a:buFont typeface="Wingdings" pitchFamily="2" charset="2"/>
        <a:buChar char="§"/>
        <a:defRPr sz="2000">
          <a:solidFill>
            <a:schemeClr val="tx1"/>
          </a:solidFill>
          <a:latin typeface="+mn-lt"/>
        </a:defRPr>
      </a:lvl5pPr>
      <a:lvl6pPr marL="2514600" indent="-228600" algn="l" rtl="0" fontAlgn="base">
        <a:spcBef>
          <a:spcPct val="20000"/>
        </a:spcBef>
        <a:spcAft>
          <a:spcPct val="0"/>
        </a:spcAft>
        <a:buClr>
          <a:schemeClr val="tx2"/>
        </a:buClr>
        <a:buSzPct val="80000"/>
        <a:buFont typeface="Wingdings" pitchFamily="2" charset="2"/>
        <a:buChar char="§"/>
        <a:defRPr>
          <a:solidFill>
            <a:schemeClr val="tx1"/>
          </a:solidFill>
          <a:latin typeface="+mn-lt"/>
        </a:defRPr>
      </a:lvl6pPr>
      <a:lvl7pPr marL="2971800" indent="-228600" algn="l" rtl="0" fontAlgn="base">
        <a:spcBef>
          <a:spcPct val="20000"/>
        </a:spcBef>
        <a:spcAft>
          <a:spcPct val="0"/>
        </a:spcAft>
        <a:buClr>
          <a:schemeClr val="tx2"/>
        </a:buClr>
        <a:buSzPct val="80000"/>
        <a:buFont typeface="Wingdings" pitchFamily="2" charset="2"/>
        <a:buChar char="§"/>
        <a:defRPr>
          <a:solidFill>
            <a:schemeClr val="tx1"/>
          </a:solidFill>
          <a:latin typeface="+mn-lt"/>
        </a:defRPr>
      </a:lvl7pPr>
      <a:lvl8pPr marL="3429000" indent="-228600" algn="l" rtl="0" fontAlgn="base">
        <a:spcBef>
          <a:spcPct val="20000"/>
        </a:spcBef>
        <a:spcAft>
          <a:spcPct val="0"/>
        </a:spcAft>
        <a:buClr>
          <a:schemeClr val="tx2"/>
        </a:buClr>
        <a:buSzPct val="80000"/>
        <a:buFont typeface="Wingdings" pitchFamily="2" charset="2"/>
        <a:buChar char="§"/>
        <a:defRPr>
          <a:solidFill>
            <a:schemeClr val="tx1"/>
          </a:solidFill>
          <a:latin typeface="+mn-lt"/>
        </a:defRPr>
      </a:lvl8pPr>
      <a:lvl9pPr marL="3886200" indent="-228600" algn="l" rtl="0" fontAlgn="base">
        <a:spcBef>
          <a:spcPct val="20000"/>
        </a:spcBef>
        <a:spcAft>
          <a:spcPct val="0"/>
        </a:spcAft>
        <a:buClr>
          <a:schemeClr val="tx2"/>
        </a:buClr>
        <a:buSzPct val="80000"/>
        <a:buFont typeface="Wingdings" pitchFamily="2" charset="2"/>
        <a:buChar char="§"/>
        <a:defRPr>
          <a:solidFill>
            <a:schemeClr val="tx1"/>
          </a:solidFill>
          <a:latin typeface="+mn-lt"/>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ChangeArrowheads="1"/>
          </p:cNvSpPr>
          <p:nvPr>
            <p:ph type="title"/>
          </p:nvPr>
        </p:nvSpPr>
        <p:spPr/>
        <p:txBody>
          <a:bodyPr/>
          <a:lstStyle/>
          <a:p>
            <a:pPr eaLnBrk="1" hangingPunct="1"/>
            <a:r>
              <a:rPr lang="en-US"/>
              <a:t>Step1: estimate Effort schedule</a:t>
            </a:r>
          </a:p>
        </p:txBody>
      </p:sp>
      <p:sp>
        <p:nvSpPr>
          <p:cNvPr id="76803" name="Rectangle 3"/>
          <p:cNvSpPr>
            <a:spLocks noGrp="1" noChangeArrowheads="1"/>
          </p:cNvSpPr>
          <p:nvPr>
            <p:ph type="body" idx="1"/>
          </p:nvPr>
        </p:nvSpPr>
        <p:spPr/>
        <p:txBody>
          <a:bodyPr/>
          <a:lstStyle/>
          <a:p>
            <a:pPr eaLnBrk="1" hangingPunct="1">
              <a:lnSpc>
                <a:spcPct val="90000"/>
              </a:lnSpc>
              <a:buFont typeface="Wingdings" pitchFamily="2" charset="2"/>
              <a:buNone/>
            </a:pPr>
            <a:r>
              <a:rPr lang="en-US" sz="2000"/>
              <a:t>1)	12,000 SLOC should require about 2000 staff days = 100 SM (staff months)</a:t>
            </a:r>
          </a:p>
          <a:p>
            <a:pPr eaLnBrk="1" hangingPunct="1">
              <a:lnSpc>
                <a:spcPct val="90000"/>
              </a:lnSpc>
              <a:buFont typeface="Wingdings" pitchFamily="2" charset="2"/>
              <a:buNone/>
            </a:pPr>
            <a:r>
              <a:rPr lang="en-US" sz="2000"/>
              <a:t>2)	Requirements and system integration support should add 30% = 2600 staff days = 130 SM</a:t>
            </a:r>
          </a:p>
          <a:p>
            <a:pPr eaLnBrk="1" hangingPunct="1">
              <a:lnSpc>
                <a:spcPct val="90000"/>
              </a:lnSpc>
              <a:buFont typeface="Wingdings" pitchFamily="2" charset="2"/>
              <a:buNone/>
            </a:pPr>
            <a:endParaRPr lang="en-US" sz="2000"/>
          </a:p>
          <a:p>
            <a:pPr eaLnBrk="1" hangingPunct="1">
              <a:lnSpc>
                <a:spcPct val="90000"/>
              </a:lnSpc>
              <a:buFont typeface="Wingdings" pitchFamily="2" charset="2"/>
              <a:buNone/>
            </a:pPr>
            <a:r>
              <a:rPr lang="en-US" sz="2000"/>
              <a:t> Schedule for this should be about 12 months and 8-10 people on the average.  </a:t>
            </a:r>
          </a:p>
          <a:p>
            <a:pPr eaLnBrk="1" hangingPunct="1">
              <a:lnSpc>
                <a:spcPct val="90000"/>
              </a:lnSpc>
              <a:buFont typeface="Wingdings" pitchFamily="2" charset="2"/>
              <a:buNone/>
            </a:pPr>
            <a:r>
              <a:rPr lang="en-US" sz="2000"/>
              <a:t>   Schedule:</a:t>
            </a:r>
          </a:p>
          <a:p>
            <a:pPr eaLnBrk="1" hangingPunct="1">
              <a:lnSpc>
                <a:spcPct val="90000"/>
              </a:lnSpc>
              <a:buFont typeface="Wingdings" pitchFamily="2" charset="2"/>
              <a:buNone/>
            </a:pPr>
            <a:r>
              <a:rPr lang="en-US" sz="2000"/>
              <a:t>		M1	M2	M3	M4	M5	...	M12	TOT</a:t>
            </a:r>
          </a:p>
          <a:p>
            <a:pPr eaLnBrk="1" hangingPunct="1">
              <a:lnSpc>
                <a:spcPct val="90000"/>
              </a:lnSpc>
              <a:buFont typeface="Wingdings" pitchFamily="2" charset="2"/>
              <a:buNone/>
            </a:pPr>
            <a:r>
              <a:rPr lang="en-US" sz="2000"/>
              <a:t>		3	5	7	9	10		7	130</a:t>
            </a:r>
          </a:p>
          <a:p>
            <a:pPr eaLnBrk="1" hangingPunct="1">
              <a:lnSpc>
                <a:spcPct val="90000"/>
              </a:lnSpc>
              <a:buFont typeface="Wingdings" pitchFamily="2" charset="2"/>
              <a:buNone/>
            </a:pPr>
            <a:endParaRPr lang="en-US" sz="2000"/>
          </a:p>
          <a:p>
            <a:pPr eaLnBrk="1" hangingPunct="1">
              <a:lnSpc>
                <a:spcPct val="90000"/>
              </a:lnSpc>
              <a:buFont typeface="Wingdings" pitchFamily="2" charset="2"/>
              <a:buNone/>
            </a:pPr>
            <a:r>
              <a:rPr lang="en-US" sz="2000"/>
              <a:t>3)	Support for CM, QA, and management should add about 25%, in total 3250 staff days = 163 SM</a:t>
            </a:r>
          </a:p>
          <a:p>
            <a:pPr eaLnBrk="1" hangingPunct="1">
              <a:lnSpc>
                <a:spcPct val="90000"/>
              </a:lnSpc>
              <a:buFont typeface="Wingdings" pitchFamily="2" charset="2"/>
              <a:buNone/>
            </a:pPr>
            <a:endParaRPr lang="en-US" sz="2000"/>
          </a:p>
          <a:p>
            <a:pPr eaLnBrk="1" hangingPunct="1">
              <a:lnSpc>
                <a:spcPct val="90000"/>
              </a:lnSpc>
              <a:buFont typeface="Wingdings" pitchFamily="2" charset="2"/>
              <a:buNone/>
            </a:pPr>
            <a:r>
              <a:rPr lang="en-US" sz="2000"/>
              <a:t>		M1	M2	M3	M4	M5	...	M12	TOT</a:t>
            </a:r>
          </a:p>
          <a:p>
            <a:pPr eaLnBrk="1" hangingPunct="1">
              <a:lnSpc>
                <a:spcPct val="90000"/>
              </a:lnSpc>
              <a:buFont typeface="Wingdings" pitchFamily="2" charset="2"/>
              <a:buNone/>
            </a:pPr>
            <a:r>
              <a:rPr lang="en-US" sz="2000"/>
              <a:t>		4	6	9	11	13		10	163	</a:t>
            </a:r>
          </a:p>
        </p:txBody>
      </p:sp>
      <p:sp>
        <p:nvSpPr>
          <p:cNvPr id="76804" name="Line 4"/>
          <p:cNvSpPr>
            <a:spLocks noChangeShapeType="1"/>
          </p:cNvSpPr>
          <p:nvPr/>
        </p:nvSpPr>
        <p:spPr bwMode="auto">
          <a:xfrm>
            <a:off x="1600200" y="4495800"/>
            <a:ext cx="6480175" cy="0"/>
          </a:xfrm>
          <a:prstGeom prst="line">
            <a:avLst/>
          </a:prstGeom>
          <a:noFill/>
          <a:ln w="12700">
            <a:solidFill>
              <a:schemeClr val="tx1"/>
            </a:solidFill>
            <a:round/>
            <a:headEnd type="none" w="sm" len="sm"/>
            <a:tailEnd type="none" w="sm" len="sm"/>
          </a:ln>
        </p:spPr>
        <p:txBody>
          <a:bodyPr wrap="none" anchor="ctr"/>
          <a:lstStyle/>
          <a:p>
            <a:endParaRPr lang="en-US"/>
          </a:p>
        </p:txBody>
      </p:sp>
      <p:sp>
        <p:nvSpPr>
          <p:cNvPr id="76805" name="Line 5"/>
          <p:cNvSpPr>
            <a:spLocks noChangeShapeType="1"/>
          </p:cNvSpPr>
          <p:nvPr/>
        </p:nvSpPr>
        <p:spPr bwMode="auto">
          <a:xfrm>
            <a:off x="1676400" y="6400800"/>
            <a:ext cx="6480175" cy="0"/>
          </a:xfrm>
          <a:prstGeom prst="line">
            <a:avLst/>
          </a:prstGeom>
          <a:noFill/>
          <a:ln w="12700">
            <a:solidFill>
              <a:schemeClr val="tx1"/>
            </a:solidFill>
            <a:round/>
            <a:headEnd type="none" w="sm" len="sm"/>
            <a:tailEnd type="none" w="sm" len="sm"/>
          </a:ln>
        </p:spPr>
        <p:txBody>
          <a:bodyPr wrap="none" anchor="ctr"/>
          <a:lstStyle/>
          <a:p>
            <a:endParaRPr lang="en-US"/>
          </a:p>
        </p:txBody>
      </p:sp>
      <p:pic>
        <p:nvPicPr>
          <p:cNvPr id="2" name="Ses 1">
            <a:hlinkClick r:id="" action="ppaction://media"/>
            <a:extLst>
              <a:ext uri="{FF2B5EF4-FFF2-40B4-BE49-F238E27FC236}">
                <a16:creationId xmlns:a16="http://schemas.microsoft.com/office/drawing/2014/main" id="{75CD1A8B-29FE-4CA9-9AD9-97621D8252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2460825809"/>
      </p:ext>
    </p:extLst>
  </p:cSld>
  <p:clrMapOvr>
    <a:masterClrMapping/>
  </p:clrMapOvr>
  <p:transition advTm="1564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677" x="5024438" y="4465638"/>
          <p14:tracePt t="1685" x="5024438" y="4356100"/>
          <p14:tracePt t="1692" x="5024438" y="4210050"/>
          <p14:tracePt t="1701" x="5024438" y="4100513"/>
          <p14:tracePt t="1707" x="5014913" y="3990975"/>
          <p14:tracePt t="1716" x="5014913" y="3881438"/>
          <p14:tracePt t="1723" x="5014913" y="3716338"/>
          <p14:tracePt t="1730" x="5033963" y="3533775"/>
          <p14:tracePt t="1737" x="5060950" y="3387725"/>
          <p14:tracePt t="1745" x="5060950" y="3241675"/>
          <p14:tracePt t="1753" x="5078413" y="3141663"/>
          <p14:tracePt t="1761" x="5087938" y="3049588"/>
          <p14:tracePt t="1768" x="5087938" y="2995613"/>
          <p14:tracePt t="1776" x="5097463" y="2968625"/>
          <p14:tracePt t="1785" x="5097463" y="2949575"/>
          <p14:tracePt t="1791" x="5106988" y="2913063"/>
          <p14:tracePt t="1799" x="5106988" y="2886075"/>
          <p14:tracePt t="1806" x="5106988" y="2849563"/>
          <p14:tracePt t="1814" x="5114925" y="2813050"/>
          <p14:tracePt t="1821" x="5114925" y="2776538"/>
          <p14:tracePt t="1829" x="5133975" y="2720975"/>
          <p14:tracePt t="1836" x="5133975" y="2647950"/>
          <p14:tracePt t="1844" x="5143500" y="2528888"/>
          <p14:tracePt t="1852" x="5143500" y="2455863"/>
          <p14:tracePt t="1859" x="5160963" y="2365375"/>
          <p14:tracePt t="1869" x="5170488" y="2319338"/>
          <p14:tracePt t="1875" x="5180013" y="2282825"/>
          <p14:tracePt t="1886" x="5180013" y="2265363"/>
          <p14:tracePt t="1893" x="5187950" y="2255838"/>
          <p14:tracePt t="1898" x="5187950" y="2236788"/>
          <p14:tracePt t="1913" x="5187950" y="2228850"/>
          <p14:tracePt t="1959" x="5187950" y="2219325"/>
          <p14:tracePt t="1966" x="5187950" y="2200275"/>
          <p14:tracePt t="1982" x="5187950" y="2192338"/>
          <p14:tracePt t="1988" x="5180013" y="2182813"/>
          <p14:tracePt t="1995" x="5170488" y="2173288"/>
          <p14:tracePt t="2003" x="5160963" y="2155825"/>
          <p14:tracePt t="2012" x="5151438" y="2146300"/>
          <p14:tracePt t="2019" x="5143500" y="2136775"/>
          <p14:tracePt t="2027" x="5133975" y="2136775"/>
          <p14:tracePt t="2034" x="5124450" y="2127250"/>
          <p14:tracePt t="2042" x="5106988" y="2119313"/>
          <p14:tracePt t="2049" x="5087938" y="2109788"/>
          <p14:tracePt t="2057" x="5078413" y="2109788"/>
          <p14:tracePt t="2064" x="5078413" y="2100263"/>
          <p14:tracePt t="2072" x="5070475" y="2100263"/>
          <p14:tracePt t="2080" x="5060950" y="2100263"/>
          <p14:tracePt t="2087" x="5060950" y="2090738"/>
          <p14:tracePt t="2095" x="5033963" y="2090738"/>
          <p14:tracePt t="2103" x="4997450" y="2090738"/>
          <p14:tracePt t="2110" x="4960938" y="2090738"/>
          <p14:tracePt t="2119" x="4905375" y="2090738"/>
          <p14:tracePt t="2126" x="4841875" y="2109788"/>
          <p14:tracePt t="2134" x="4786313" y="2119313"/>
          <p14:tracePt t="2141" x="4740275" y="2127250"/>
          <p14:tracePt t="2148" x="4676775" y="2155825"/>
          <p14:tracePt t="2156" x="4649788" y="2163763"/>
          <p14:tracePt t="2164" x="4603750" y="2173288"/>
          <p14:tracePt t="2172" x="4576763" y="2182813"/>
          <p14:tracePt t="2178" x="4549775" y="2182813"/>
          <p14:tracePt t="2186" x="4530725" y="2192338"/>
          <p14:tracePt t="2193" x="4484688" y="2200275"/>
          <p14:tracePt t="2202" x="4467225" y="2200275"/>
          <p14:tracePt t="2209" x="4448175" y="2200275"/>
          <p14:tracePt t="2218" x="4430713" y="2209800"/>
          <p14:tracePt t="2224" x="4421188" y="2209800"/>
          <p14:tracePt t="2232" x="4403725" y="2209800"/>
          <p14:tracePt t="2239" x="4357688" y="2209800"/>
          <p14:tracePt t="2247" x="4321175" y="2209800"/>
          <p14:tracePt t="2254" x="4275138" y="2209800"/>
          <p14:tracePt t="2263" x="4238625" y="2209800"/>
          <p14:tracePt t="2270" x="4192588" y="2200275"/>
          <p14:tracePt t="2278" x="4129088" y="2192338"/>
          <p14:tracePt t="2285" x="4092575" y="2192338"/>
          <p14:tracePt t="2293" x="4065588" y="2182813"/>
          <p14:tracePt t="2302" x="4029075" y="2163763"/>
          <p14:tracePt t="2308" x="4010025" y="2163763"/>
          <p14:tracePt t="2316" x="3992563" y="2163763"/>
          <p14:tracePt t="2323" x="3973513" y="2155825"/>
          <p14:tracePt t="2331" x="3946525" y="2155825"/>
          <p14:tracePt t="2338" x="3927475" y="2155825"/>
          <p14:tracePt t="2346" x="3919538" y="2155825"/>
          <p14:tracePt t="2354" x="3910013" y="2155825"/>
          <p14:tracePt t="2361" x="3890963" y="2155825"/>
          <p14:tracePt t="2369" x="3873500" y="2155825"/>
          <p14:tracePt t="2376" x="3854450" y="2155825"/>
          <p14:tracePt t="2385" x="3846513" y="2155825"/>
          <p14:tracePt t="2391" x="3827463" y="2155825"/>
          <p14:tracePt t="2398" x="3800475" y="2146300"/>
          <p14:tracePt t="2407" x="3790950" y="2146300"/>
          <p14:tracePt t="2414" x="3763963" y="2146300"/>
          <p14:tracePt t="2421" x="3735388" y="2146300"/>
          <p14:tracePt t="2429" x="3708400" y="2136775"/>
          <p14:tracePt t="2437" x="3690938" y="2136775"/>
          <p14:tracePt t="2445" x="3671888" y="2136775"/>
          <p14:tracePt t="2452" x="3654425" y="2136775"/>
          <p14:tracePt t="2460" x="3625850" y="2136775"/>
          <p14:tracePt t="2468" x="3608388" y="2136775"/>
          <p14:tracePt t="2475" x="3589338" y="2136775"/>
          <p14:tracePt t="2484" x="3571875" y="2136775"/>
          <p14:tracePt t="2490" x="3562350" y="2136775"/>
          <p14:tracePt t="2498" x="3544888" y="2136775"/>
          <p14:tracePt t="2505" x="3535363" y="2136775"/>
          <p14:tracePt t="2513" x="3525838" y="2136775"/>
          <p14:tracePt t="2520" x="3508375" y="2136775"/>
          <p14:tracePt t="2529" x="3462338" y="2136775"/>
          <p14:tracePt t="2536" x="3443288" y="2136775"/>
          <p14:tracePt t="2544" x="3435350" y="2136775"/>
          <p14:tracePt t="2551" x="3425825" y="2136775"/>
          <p14:tracePt t="2559" x="3416300" y="2127250"/>
          <p14:tracePt t="2568" x="3398838" y="2127250"/>
          <p14:tracePt t="2574" x="3389313" y="2127250"/>
          <p14:tracePt t="2582" x="3379788" y="2127250"/>
          <p14:tracePt t="2589" x="3370263" y="2127250"/>
          <p14:tracePt t="2596" x="3362325" y="2127250"/>
          <p14:tracePt t="2604" x="3352800" y="2127250"/>
          <p14:tracePt t="2612" x="3343275" y="2127250"/>
          <p14:tracePt t="2619" x="3325813" y="2119313"/>
          <p14:tracePt t="2627" x="3316288" y="2119313"/>
          <p14:tracePt t="2635" x="3297238" y="2119313"/>
          <p14:tracePt t="2642" x="3289300" y="2119313"/>
          <p14:tracePt t="2658" x="3270250" y="2109788"/>
          <p14:tracePt t="2665" x="3260725" y="2109788"/>
          <p14:tracePt t="2672" x="3252788" y="2109788"/>
          <p14:tracePt t="2680" x="3243263" y="2109788"/>
          <p14:tracePt t="2687" x="3224213" y="2109788"/>
          <p14:tracePt t="2696" x="3206750" y="2100263"/>
          <p14:tracePt t="2703" x="3187700" y="2100263"/>
          <p14:tracePt t="2711" x="3151188" y="2090738"/>
          <p14:tracePt t="2718" x="3124200" y="2090738"/>
          <p14:tracePt t="2725" x="3087688" y="2082800"/>
          <p14:tracePt t="2735" x="3060700" y="2063750"/>
          <p14:tracePt t="2741" x="3041650" y="2063750"/>
          <p14:tracePt t="2749" x="3014663" y="2054225"/>
          <p14:tracePt t="2756" x="2968625" y="2046288"/>
          <p14:tracePt t="2764" x="2941638" y="2036763"/>
          <p14:tracePt t="2771" x="2914650" y="2036763"/>
          <p14:tracePt t="2779" x="2895600" y="2027238"/>
          <p14:tracePt t="2788" x="2878138" y="2027238"/>
          <p14:tracePt t="2794" x="2859088" y="2017713"/>
          <p14:tracePt t="2802" x="2822575" y="2000250"/>
          <p14:tracePt t="2809" x="2795588" y="2000250"/>
          <p14:tracePt t="2818" x="2749550" y="1981200"/>
          <p14:tracePt t="2824" x="2722563" y="1973263"/>
          <p14:tracePt t="2833" x="2695575" y="1963738"/>
          <p14:tracePt t="2840" x="2657475" y="1954213"/>
          <p14:tracePt t="2847" x="2630488" y="1944688"/>
          <p14:tracePt t="2855" x="2593975" y="1935163"/>
          <p14:tracePt t="2863" x="2557463" y="1917700"/>
          <p14:tracePt t="2872" x="2530475" y="1908175"/>
          <p14:tracePt t="2886" x="2411413" y="1898650"/>
          <p14:tracePt t="2892" x="2347913" y="1871663"/>
          <p14:tracePt t="2901" x="2292350" y="1862138"/>
          <p14:tracePt t="2908" x="2247900" y="1862138"/>
          <p14:tracePt t="2917" x="2182813" y="1862138"/>
          <p14:tracePt t="2923" x="2119313" y="1862138"/>
          <p14:tracePt t="2931" x="2082800" y="1862138"/>
          <p14:tracePt t="2938" x="2036763" y="1862138"/>
          <p14:tracePt t="2946" x="1982788" y="1862138"/>
          <p14:tracePt t="2953" x="1946275" y="1862138"/>
          <p14:tracePt t="2962" x="1900238" y="1890713"/>
          <p14:tracePt t="2969" x="1873250" y="1890713"/>
          <p14:tracePt t="2976" x="1817688" y="1890713"/>
          <p14:tracePt t="2985" x="1790700" y="1898650"/>
          <p14:tracePt t="2992" x="1744663" y="1898650"/>
          <p14:tracePt t="3001" x="1690688" y="1908175"/>
          <p14:tracePt t="3007" x="1589088" y="1935163"/>
          <p14:tracePt t="3015" x="1498600" y="1954213"/>
          <p14:tracePt t="3022" x="1443038" y="1963738"/>
          <p14:tracePt t="3031" x="1360488" y="1973263"/>
          <p14:tracePt t="3039" x="1333500" y="1981200"/>
          <p14:tracePt t="3045" x="1306513" y="2000250"/>
          <p14:tracePt t="3052" x="1270000" y="2009775"/>
          <p14:tracePt t="3061" x="1243013" y="2017713"/>
          <p14:tracePt t="3068" x="1214438" y="2027238"/>
          <p14:tracePt t="3076" x="1196975" y="2036763"/>
          <p14:tracePt t="3084" x="1160463" y="2046288"/>
          <p14:tracePt t="3099" x="1150938" y="2054225"/>
          <p14:tracePt t="3106" x="1133475" y="2054225"/>
          <p14:tracePt t="3114" x="1123950" y="2063750"/>
          <p14:tracePt t="3120" x="1114425" y="2063750"/>
          <p14:tracePt t="3129" x="1104900" y="2082800"/>
          <p14:tracePt t="3137" x="1096963" y="2082800"/>
          <p14:tracePt t="3463" x="1104900" y="2082800"/>
          <p14:tracePt t="3471" x="1114425" y="2073275"/>
          <p14:tracePt t="3478" x="1133475" y="2073275"/>
          <p14:tracePt t="3486" x="1141413" y="2073275"/>
          <p14:tracePt t="3494" x="1150938" y="2063750"/>
          <p14:tracePt t="3502" x="1160463" y="2054225"/>
          <p14:tracePt t="3509" x="1177925" y="2054225"/>
          <p14:tracePt t="3517" x="1196975" y="2046288"/>
          <p14:tracePt t="3524" x="1214438" y="2046288"/>
          <p14:tracePt t="3532" x="1223963" y="2046288"/>
          <p14:tracePt t="3539" x="1233488" y="2036763"/>
          <p14:tracePt t="3547" x="1243013" y="2036763"/>
          <p14:tracePt t="3554" x="1250950" y="2036763"/>
          <p14:tracePt t="3562" x="1260475" y="2036763"/>
          <p14:tracePt t="3570" x="1270000" y="2036763"/>
          <p14:tracePt t="3577" x="1270000" y="2027238"/>
          <p14:tracePt t="3586" x="1279525" y="2027238"/>
          <p14:tracePt t="3601" x="1287463" y="2027238"/>
          <p14:tracePt t="3616" x="1296988" y="2027238"/>
          <p14:tracePt t="3637" x="1306513" y="2027238"/>
          <p14:tracePt t="3661" x="1316038" y="2027238"/>
          <p14:tracePt t="3669" x="1323975" y="2027238"/>
          <p14:tracePt t="3676" x="1333500" y="2027238"/>
          <p14:tracePt t="3684" x="1343025" y="2027238"/>
          <p14:tracePt t="3691" x="1360488" y="2027238"/>
          <p14:tracePt t="3701" x="1379538" y="2027238"/>
          <p14:tracePt t="3714" x="1389063" y="2027238"/>
          <p14:tracePt t="3729" x="1397000" y="2027238"/>
          <p14:tracePt t="3760" x="1406525" y="2027238"/>
          <p14:tracePt t="3790" x="1416050" y="2027238"/>
          <p14:tracePt t="3814" x="1425575" y="2027238"/>
          <p14:tracePt t="3835" x="1433513" y="2027238"/>
          <p14:tracePt t="4026" x="1406525" y="2017713"/>
          <p14:tracePt t="4034" x="1370013" y="2000250"/>
          <p14:tracePt t="4041" x="1333500" y="2000250"/>
          <p14:tracePt t="4049" x="1316038" y="1990725"/>
          <p14:tracePt t="4056" x="1296988" y="1990725"/>
          <p14:tracePt t="4064" x="1279525" y="1990725"/>
          <p14:tracePt t="4071" x="1270000" y="1990725"/>
          <p14:tracePt t="4079" x="1260475" y="1990725"/>
          <p14:tracePt t="4094" x="1250950" y="1990725"/>
          <p14:tracePt t="4102" x="1243013" y="1990725"/>
          <p14:tracePt t="4164" x="1243013" y="1981200"/>
          <p14:tracePt t="4185" x="1233488" y="1981200"/>
          <p14:tracePt t="4193" x="1223963" y="1981200"/>
          <p14:tracePt t="4201" x="1214438" y="1973263"/>
          <p14:tracePt t="4209" x="1206500" y="1973263"/>
          <p14:tracePt t="4217" x="1187450" y="1963738"/>
          <p14:tracePt t="4223" x="1177925" y="1963738"/>
          <p14:tracePt t="4232" x="1169988" y="1954213"/>
          <p14:tracePt t="4238" x="1150938" y="1944688"/>
          <p14:tracePt t="4246" x="1123950" y="1927225"/>
          <p14:tracePt t="4255" x="1104900" y="1917700"/>
          <p14:tracePt t="4270" x="1096963" y="1917700"/>
          <p14:tracePt t="4277" x="1096963" y="1908175"/>
          <p14:tracePt t="4285" x="1087438" y="1908175"/>
          <p14:tracePt t="4292" x="1077913" y="1908175"/>
          <p14:tracePt t="4301" x="1068388" y="1908175"/>
          <p14:tracePt t="4307" x="1058863" y="1908175"/>
          <p14:tracePt t="4314" x="1050925" y="1898650"/>
          <p14:tracePt t="4322" x="1041400" y="1898650"/>
          <p14:tracePt t="4329" x="1031875" y="1898650"/>
          <p14:tracePt t="4337" x="1004888" y="1898650"/>
          <p14:tracePt t="4345" x="985838" y="1890713"/>
          <p14:tracePt t="4352" x="968375" y="1890713"/>
          <p14:tracePt t="4361" x="958850" y="1890713"/>
          <p14:tracePt t="5022" x="968375" y="1890713"/>
          <p14:tracePt t="5030" x="977900" y="1890713"/>
          <p14:tracePt t="5060" x="995363" y="1890713"/>
          <p14:tracePt t="5076" x="1004888" y="1890713"/>
          <p14:tracePt t="5098" x="1014413" y="1890713"/>
          <p14:tracePt t="5113" x="1022350" y="1890713"/>
          <p14:tracePt t="5120" x="1031875" y="1890713"/>
          <p14:tracePt t="5129" x="1041400" y="1890713"/>
          <p14:tracePt t="5166" x="1050925" y="1890713"/>
          <p14:tracePt t="5196" x="1058863" y="1890713"/>
          <p14:tracePt t="5227" x="1068388" y="1890713"/>
          <p14:tracePt t="5234" x="1077913" y="1890713"/>
          <p14:tracePt t="5249" x="1087438" y="1890713"/>
          <p14:tracePt t="5266" x="1096963" y="1890713"/>
          <p14:tracePt t="5273" x="1104900" y="1890713"/>
          <p14:tracePt t="5281" x="1114425" y="1890713"/>
          <p14:tracePt t="5318" x="1114425" y="1881188"/>
          <p14:tracePt t="5334" x="1123950" y="1881188"/>
          <p14:tracePt t="6071" x="1133475" y="1881188"/>
          <p14:tracePt t="6086" x="1141413" y="1881188"/>
          <p14:tracePt t="6101" x="1150938" y="1881188"/>
          <p14:tracePt t="6124" x="1169988" y="1881188"/>
          <p14:tracePt t="6133" x="1177925" y="1881188"/>
          <p14:tracePt t="6139" x="1187450" y="1881188"/>
          <p14:tracePt t="6147" x="1196975" y="1881188"/>
          <p14:tracePt t="6154" x="1206500" y="1881188"/>
          <p14:tracePt t="6162" x="1214438" y="1881188"/>
          <p14:tracePt t="6169" x="1223963" y="1890713"/>
          <p14:tracePt t="6177" x="1233488" y="1890713"/>
          <p14:tracePt t="6186" x="1243013" y="1890713"/>
          <p14:tracePt t="6192" x="1270000" y="1890713"/>
          <p14:tracePt t="6200" x="1287463" y="1890713"/>
          <p14:tracePt t="6208" x="1306513" y="1898650"/>
          <p14:tracePt t="6216" x="1316038" y="1898650"/>
          <p14:tracePt t="6223" x="1333500" y="1898650"/>
          <p14:tracePt t="6232" x="1352550" y="1898650"/>
          <p14:tracePt t="6238" x="1370013" y="1908175"/>
          <p14:tracePt t="6245" x="1389063" y="1908175"/>
          <p14:tracePt t="6253" x="1397000" y="1908175"/>
          <p14:tracePt t="6261" x="1406525" y="1908175"/>
          <p14:tracePt t="6268" x="1416050" y="1917700"/>
          <p14:tracePt t="6276" x="1425575" y="1917700"/>
          <p14:tracePt t="6284" x="1433513" y="1917700"/>
          <p14:tracePt t="6291" x="1452563" y="1917700"/>
          <p14:tracePt t="6300" x="1470025" y="1917700"/>
          <p14:tracePt t="6306" x="1470025" y="1927225"/>
          <p14:tracePt t="6316" x="1489075" y="1927225"/>
          <p14:tracePt t="6321" x="1506538" y="1927225"/>
          <p14:tracePt t="6329" x="1525588" y="1944688"/>
          <p14:tracePt t="6336" x="1571625" y="1944688"/>
          <p14:tracePt t="6344" x="1589088" y="1944688"/>
          <p14:tracePt t="6351" x="1617663" y="1944688"/>
          <p14:tracePt t="6359" x="1644650" y="1944688"/>
          <p14:tracePt t="6367" x="1671638" y="1944688"/>
          <p14:tracePt t="6375" x="1708150" y="1954213"/>
          <p14:tracePt t="6383" x="1744663" y="1954213"/>
          <p14:tracePt t="6390" x="1763713" y="1954213"/>
          <p14:tracePt t="6397" x="1781175" y="1954213"/>
          <p14:tracePt t="6405" x="1800225" y="1954213"/>
          <p14:tracePt t="6413" x="1817688" y="1954213"/>
          <p14:tracePt t="6420" x="1836738" y="1954213"/>
          <p14:tracePt t="6428" x="1854200" y="1954213"/>
          <p14:tracePt t="6435" x="1863725" y="1954213"/>
          <p14:tracePt t="6451" x="1890713" y="1954213"/>
          <p14:tracePt t="6458" x="1909763" y="1954213"/>
          <p14:tracePt t="6466" x="1927225" y="1954213"/>
          <p14:tracePt t="6474" x="1936750" y="1954213"/>
          <p14:tracePt t="6483" x="1954213" y="1954213"/>
          <p14:tracePt t="6489" x="1963738" y="1954213"/>
          <p14:tracePt t="6512" x="1973263" y="1954213"/>
          <p14:tracePt t="6518" x="1982788" y="1954213"/>
          <p14:tracePt t="6527" x="2000250" y="1954213"/>
          <p14:tracePt t="6534" x="2009775" y="1954213"/>
          <p14:tracePt t="6542" x="2019300" y="1954213"/>
          <p14:tracePt t="6549" x="2027238" y="1954213"/>
          <p14:tracePt t="6557" x="2036763" y="1954213"/>
          <p14:tracePt t="6572" x="2046288" y="1954213"/>
          <p14:tracePt t="6580" x="2055813" y="1954213"/>
          <p14:tracePt t="6596" x="2063750" y="1954213"/>
          <p14:tracePt t="6602" x="2073275" y="1954213"/>
          <p14:tracePt t="6617" x="2082800" y="1954213"/>
          <p14:tracePt t="6649" x="2092325" y="1954213"/>
          <p14:tracePt t="6656" x="2100263" y="1954213"/>
          <p14:tracePt t="6671" x="2109788" y="1954213"/>
          <p14:tracePt t="6679" x="2128838" y="1954213"/>
          <p14:tracePt t="6685" x="2136775" y="1954213"/>
          <p14:tracePt t="6694" x="2155825" y="1954213"/>
          <p14:tracePt t="6701" x="2174875" y="1954213"/>
          <p14:tracePt t="6709" x="2182813" y="1954213"/>
          <p14:tracePt t="6717" x="2219325" y="1954213"/>
          <p14:tracePt t="6724" x="2247900" y="1954213"/>
          <p14:tracePt t="6733" x="2274888" y="1954213"/>
          <p14:tracePt t="6739" x="2292350" y="1954213"/>
          <p14:tracePt t="6747" x="2311400" y="1954213"/>
          <p14:tracePt t="6754" x="2338388" y="1954213"/>
          <p14:tracePt t="6762" x="2365375" y="1954213"/>
          <p14:tracePt t="6769" x="2384425" y="1954213"/>
          <p14:tracePt t="6778" x="2401888" y="1954213"/>
          <p14:tracePt t="6784" x="2430463" y="1954213"/>
          <p14:tracePt t="6793" x="2438400" y="1954213"/>
          <p14:tracePt t="6800" x="2457450" y="1954213"/>
          <p14:tracePt t="6808" x="2474913" y="1954213"/>
          <p14:tracePt t="6816" x="2493963" y="1954213"/>
          <p14:tracePt t="6823" x="2520950" y="1954213"/>
          <p14:tracePt t="6832" x="2540000" y="1954213"/>
          <p14:tracePt t="6838" x="2557463" y="1954213"/>
          <p14:tracePt t="6845" x="2576513" y="1954213"/>
          <p14:tracePt t="6853" x="2593975" y="1954213"/>
          <p14:tracePt t="6861" x="2603500" y="1954213"/>
          <p14:tracePt t="6877" x="2620963" y="1954213"/>
          <p14:tracePt t="6884" x="2630488" y="1954213"/>
          <p14:tracePt t="6900" x="2649538" y="1954213"/>
          <p14:tracePt t="6906" x="2657475" y="1954213"/>
          <p14:tracePt t="6915" x="2676525" y="1954213"/>
          <p14:tracePt t="6930" x="2695575" y="1963738"/>
          <p14:tracePt t="6944" x="2703513" y="1963738"/>
          <p14:tracePt t="6951" x="2713038" y="1963738"/>
          <p14:tracePt t="6960" x="2722563" y="1963738"/>
          <p14:tracePt t="6967" x="2732088" y="1963738"/>
          <p14:tracePt t="6975" x="2740025" y="1963738"/>
          <p14:tracePt t="6990" x="2749550" y="1963738"/>
          <p14:tracePt t="6999" x="2759075" y="1973263"/>
          <p14:tracePt t="7005" x="2776538" y="1973263"/>
          <p14:tracePt t="7013" x="2786063" y="1973263"/>
          <p14:tracePt t="7020" x="2805113" y="1973263"/>
          <p14:tracePt t="7029" x="2841625" y="1973263"/>
          <p14:tracePt t="7035" x="2868613" y="1981200"/>
          <p14:tracePt t="7044" x="2914650" y="1981200"/>
          <p14:tracePt t="7050" x="2941638" y="1981200"/>
          <p14:tracePt t="7059" x="2959100" y="1981200"/>
          <p14:tracePt t="7066" x="2987675" y="1981200"/>
          <p14:tracePt t="7074" x="3014663" y="1981200"/>
          <p14:tracePt t="7082" x="3051175" y="1981200"/>
          <p14:tracePt t="7089" x="3060700" y="1981200"/>
          <p14:tracePt t="7097" x="3078163" y="1981200"/>
          <p14:tracePt t="7104" x="3114675" y="1981200"/>
          <p14:tracePt t="7112" x="3151188" y="1981200"/>
          <p14:tracePt t="7118" x="3197225" y="1981200"/>
          <p14:tracePt t="7127" x="3233738" y="1981200"/>
          <p14:tracePt t="7134" x="3260725" y="1981200"/>
          <p14:tracePt t="7142" x="3289300" y="1981200"/>
          <p14:tracePt t="7150" x="3325813" y="1981200"/>
          <p14:tracePt t="7157" x="3352800" y="1981200"/>
          <p14:tracePt t="7166" x="3389313" y="1981200"/>
          <p14:tracePt t="7172" x="3435350" y="1981200"/>
          <p14:tracePt t="7180" x="3462338" y="1981200"/>
          <p14:tracePt t="7187" x="3535363" y="1981200"/>
          <p14:tracePt t="7195" x="3589338" y="1981200"/>
          <p14:tracePt t="7202" x="3625850" y="1981200"/>
          <p14:tracePt t="7210" x="3662363" y="1981200"/>
          <p14:tracePt t="7217" x="3690938" y="1981200"/>
          <p14:tracePt t="7226" x="3717925" y="1981200"/>
          <p14:tracePt t="7233" x="3744913" y="1981200"/>
          <p14:tracePt t="7241" x="3773488" y="1981200"/>
          <p14:tracePt t="7249" x="3810000" y="1981200"/>
          <p14:tracePt t="7256" x="3827463" y="1981200"/>
          <p14:tracePt t="7265" x="3846513" y="1981200"/>
          <p14:tracePt t="7271" x="3854450" y="1981200"/>
          <p14:tracePt t="7279" x="3890963" y="1981200"/>
          <p14:tracePt t="7286" x="3919538" y="1981200"/>
          <p14:tracePt t="7294" x="3946525" y="1981200"/>
          <p14:tracePt t="7301" x="3956050" y="1990725"/>
          <p14:tracePt t="7309" x="3973513" y="1990725"/>
          <p14:tracePt t="7317" x="3983038" y="1990725"/>
          <p14:tracePt t="7545" x="3919538" y="1990725"/>
          <p14:tracePt t="7551" x="3863975" y="1990725"/>
          <p14:tracePt t="7560" x="3790950" y="1990725"/>
          <p14:tracePt t="7567" x="3735388" y="2000250"/>
          <p14:tracePt t="7575" x="3671888" y="2000250"/>
          <p14:tracePt t="7583" x="3617913" y="2009775"/>
          <p14:tracePt t="7590" x="3571875" y="2017713"/>
          <p14:tracePt t="7600" x="3535363" y="2036763"/>
          <p14:tracePt t="7605" x="3489325" y="2036763"/>
          <p14:tracePt t="7615" x="3452813" y="2046288"/>
          <p14:tracePt t="7620" x="3389313" y="2046288"/>
          <p14:tracePt t="7628" x="3362325" y="2046288"/>
          <p14:tracePt t="7635" x="3333750" y="2054225"/>
          <p14:tracePt t="7644" x="3316288" y="2054225"/>
          <p14:tracePt t="7650" x="3297238" y="2054225"/>
          <p14:tracePt t="7659" x="3279775" y="2054225"/>
          <p14:tracePt t="7666" x="3252788" y="2054225"/>
          <p14:tracePt t="7674" x="3224213" y="2054225"/>
          <p14:tracePt t="7682" x="3206750" y="2054225"/>
          <p14:tracePt t="7689" x="3187700" y="2054225"/>
          <p14:tracePt t="7697" x="3178175" y="2054225"/>
          <p14:tracePt t="7998" x="3233738" y="2054225"/>
          <p14:tracePt t="8005" x="3289300" y="2054225"/>
          <p14:tracePt t="8014" x="3343275" y="2054225"/>
          <p14:tracePt t="8020" x="3416300" y="2054225"/>
          <p14:tracePt t="8028" x="3471863" y="2054225"/>
          <p14:tracePt t="8035" x="3544888" y="2054225"/>
          <p14:tracePt t="8044" x="3662363" y="2046288"/>
          <p14:tracePt t="8051" x="3735388" y="2046288"/>
          <p14:tracePt t="8058" x="3773488" y="2046288"/>
          <p14:tracePt t="8066" x="3836988" y="2036763"/>
          <p14:tracePt t="8074" x="3890963" y="2036763"/>
          <p14:tracePt t="8082" x="3927475" y="2036763"/>
          <p14:tracePt t="8089" x="3973513" y="2027238"/>
          <p14:tracePt t="8098" x="4010025" y="2027238"/>
          <p14:tracePt t="8103" x="4056063" y="2027238"/>
          <p14:tracePt t="8112" x="4092575" y="2027238"/>
          <p14:tracePt t="8119" x="4119563" y="2027238"/>
          <p14:tracePt t="8126" x="4156075" y="2027238"/>
          <p14:tracePt t="8133" x="4175125" y="2027238"/>
          <p14:tracePt t="8142" x="4202113" y="2027238"/>
          <p14:tracePt t="8149" x="4219575" y="2027238"/>
          <p14:tracePt t="8157" x="4238625" y="2027238"/>
          <p14:tracePt t="8165" x="4248150" y="2027238"/>
          <p14:tracePt t="8181" x="4256088" y="2027238"/>
          <p14:tracePt t="8187" x="4265613" y="2027238"/>
          <p14:tracePt t="8195" x="4275138" y="2036763"/>
          <p14:tracePt t="8202" x="4284663" y="2036763"/>
          <p14:tracePt t="8241" x="4292600" y="2036763"/>
          <p14:tracePt t="8264" x="4302125" y="2036763"/>
          <p14:tracePt t="8278" x="4302125" y="2046288"/>
          <p14:tracePt t="8286" x="4311650" y="2046288"/>
          <p14:tracePt t="8294" x="4330700" y="2046288"/>
          <p14:tracePt t="8301" x="4338638" y="2046288"/>
          <p14:tracePt t="8309" x="4367213" y="2046288"/>
          <p14:tracePt t="8316" x="4384675" y="2046288"/>
          <p14:tracePt t="8324" x="4411663" y="2046288"/>
          <p14:tracePt t="8332" x="4430713" y="2046288"/>
          <p14:tracePt t="8339" x="4448175" y="2046288"/>
          <p14:tracePt t="8348" x="4457700" y="2046288"/>
          <p14:tracePt t="8354" x="4467225" y="2046288"/>
          <p14:tracePt t="8362" x="4476750" y="2046288"/>
          <p14:tracePt t="8369" x="4484688" y="2046288"/>
          <p14:tracePt t="8377" x="4494213" y="2046288"/>
          <p14:tracePt t="8384" x="4503738" y="2046288"/>
          <p14:tracePt t="8393" x="4521200" y="2046288"/>
          <p14:tracePt t="8415" x="4549775" y="2046288"/>
          <p14:tracePt t="8423" x="4557713" y="2046288"/>
          <p14:tracePt t="8432" x="4576763" y="2046288"/>
          <p14:tracePt t="8446" x="4586288" y="2046288"/>
          <p14:tracePt t="8452" x="4594225" y="2046288"/>
          <p14:tracePt t="8467" x="4603750" y="2046288"/>
          <p14:tracePt t="8476" x="4622800" y="2046288"/>
          <p14:tracePt t="8483" x="4630738" y="2046288"/>
          <p14:tracePt t="8491" x="4649788" y="2046288"/>
          <p14:tracePt t="8506" x="4667250" y="2046288"/>
          <p14:tracePt t="8515" x="4695825" y="2046288"/>
          <p14:tracePt t="8521" x="4713288" y="2036763"/>
          <p14:tracePt t="8531" x="4749800" y="2036763"/>
          <p14:tracePt t="8537" x="4776788" y="2036763"/>
          <p14:tracePt t="8544" x="4805363" y="2027238"/>
          <p14:tracePt t="8551" x="4832350" y="2027238"/>
          <p14:tracePt t="8560" x="4868863" y="2027238"/>
          <p14:tracePt t="8567" x="4924425" y="2009775"/>
          <p14:tracePt t="8575" x="4960938" y="2009775"/>
          <p14:tracePt t="8583" x="5005388" y="2000250"/>
          <p14:tracePt t="8590" x="5041900" y="2000250"/>
          <p14:tracePt t="8599" x="5060950" y="1990725"/>
          <p14:tracePt t="8606" x="5078413" y="1990725"/>
          <p14:tracePt t="8614" x="5097463" y="1990725"/>
          <p14:tracePt t="8620" x="5114925" y="1981200"/>
          <p14:tracePt t="8628" x="5143500" y="1981200"/>
          <p14:tracePt t="8635" x="5180013" y="1981200"/>
          <p14:tracePt t="8643" x="5207000" y="1973263"/>
          <p14:tracePt t="8650" x="5224463" y="1973263"/>
          <p14:tracePt t="8658" x="5243513" y="1973263"/>
          <p14:tracePt t="8666" x="5260975" y="1963738"/>
          <p14:tracePt t="8674" x="5270500" y="1963738"/>
          <p14:tracePt t="8682" x="5280025" y="1963738"/>
          <p14:tracePt t="8688" x="5307013" y="1944688"/>
          <p14:tracePt t="8704" x="5326063" y="1944688"/>
          <p14:tracePt t="8719" x="5334000" y="1944688"/>
          <p14:tracePt t="8726" x="5343525" y="1944688"/>
          <p14:tracePt t="8734" x="5362575" y="1935163"/>
          <p14:tracePt t="8742" x="5370513" y="1935163"/>
          <p14:tracePt t="8750" x="5380038" y="1935163"/>
          <p14:tracePt t="8772" x="5389563" y="1935163"/>
          <p14:tracePt t="8782" x="5399088" y="1935163"/>
          <p14:tracePt t="8787" x="5416550" y="1935163"/>
          <p14:tracePt t="8795" x="5435600" y="1935163"/>
          <p14:tracePt t="8802" x="5453063" y="1935163"/>
          <p14:tracePt t="8810" x="5462588" y="1935163"/>
          <p14:tracePt t="8826" x="5472113" y="1935163"/>
          <p14:tracePt t="8841" x="5481638" y="1935163"/>
          <p14:tracePt t="8849" x="5489575" y="1935163"/>
          <p14:tracePt t="8855" x="5518150" y="1935163"/>
          <p14:tracePt t="8865" x="5545138" y="1935163"/>
          <p14:tracePt t="8871" x="5562600" y="1935163"/>
          <p14:tracePt t="8882" x="5581650" y="1935163"/>
          <p14:tracePt t="8888" x="5591175" y="1935163"/>
          <p14:tracePt t="8894" x="5599113" y="1935163"/>
          <p14:tracePt t="8901" x="5608638" y="1935163"/>
          <p14:tracePt t="8910" x="5618163" y="1935163"/>
          <p14:tracePt t="8916" x="5618163" y="1954213"/>
          <p14:tracePt t="8924" x="5627688" y="1954213"/>
          <p14:tracePt t="8932" x="5635625" y="1954213"/>
          <p14:tracePt t="9434" x="5645150" y="1954213"/>
          <p14:tracePt t="9442" x="5645150" y="1963738"/>
          <p14:tracePt t="9457" x="5654675" y="1973263"/>
          <p14:tracePt t="9472" x="5664200" y="1981200"/>
          <p14:tracePt t="9480" x="5672138" y="1990725"/>
          <p14:tracePt t="9495" x="5672138" y="2000250"/>
          <p14:tracePt t="9502" x="5681663" y="2009775"/>
          <p14:tracePt t="9517" x="5681663" y="2017713"/>
          <p14:tracePt t="9526" x="5691188" y="2017713"/>
          <p14:tracePt t="9541" x="5700713" y="2017713"/>
          <p14:tracePt t="9548" x="5708650" y="2017713"/>
          <p14:tracePt t="9556" x="5718175" y="2027238"/>
          <p14:tracePt t="9571" x="5727700" y="2036763"/>
          <p14:tracePt t="9579" x="5727700" y="2046288"/>
          <p14:tracePt t="9586" x="5737225" y="2046288"/>
          <p14:tracePt t="9594" x="5754688" y="2073275"/>
          <p14:tracePt t="9601" x="5781675" y="2082800"/>
          <p14:tracePt t="9609" x="5810250" y="2090738"/>
          <p14:tracePt t="9624" x="5810250" y="2100263"/>
          <p14:tracePt t="10164" x="5781675" y="2082800"/>
          <p14:tracePt t="10180" x="5764213" y="2073275"/>
          <p14:tracePt t="10194" x="5754688" y="2073275"/>
          <p14:tracePt t="10201" x="5745163" y="2073275"/>
          <p14:tracePt t="10216" x="5737225" y="2073275"/>
          <p14:tracePt t="10239" x="5737225" y="2063750"/>
          <p14:tracePt t="10248" x="5727700" y="2063750"/>
          <p14:tracePt t="10255" x="5700713" y="2063750"/>
          <p14:tracePt t="10264" x="5691188" y="2063750"/>
          <p14:tracePt t="10285" x="5672138" y="2063750"/>
          <p14:tracePt t="10293" x="5654675" y="2063750"/>
          <p14:tracePt t="10300" x="5645150" y="2063750"/>
          <p14:tracePt t="10308" x="5627688" y="2063750"/>
          <p14:tracePt t="10315" x="5618163" y="2054225"/>
          <p14:tracePt t="10331" x="5608638" y="2054225"/>
          <p14:tracePt t="10338" x="5599113" y="2054225"/>
          <p14:tracePt t="10347" x="5591175" y="2054225"/>
          <p14:tracePt t="10354" x="5572125" y="2054225"/>
          <p14:tracePt t="10363" x="5554663" y="2046288"/>
          <p14:tracePt t="10369" x="5545138" y="2046288"/>
          <p14:tracePt t="10377" x="5535613" y="2046288"/>
          <p14:tracePt t="14849" x="5554663" y="2036763"/>
          <p14:tracePt t="14856" x="5591175" y="2027238"/>
          <p14:tracePt t="14863" x="5618163" y="2017713"/>
          <p14:tracePt t="14872" x="5645150" y="2009775"/>
          <p14:tracePt t="14879" x="5681663" y="2000250"/>
          <p14:tracePt t="14886" x="5718175" y="2000250"/>
          <p14:tracePt t="14895" x="5737225" y="2000250"/>
          <p14:tracePt t="14912" x="5781675" y="1990725"/>
          <p14:tracePt t="14917" x="5800725" y="1990725"/>
          <p14:tracePt t="14924" x="5827713" y="1990725"/>
          <p14:tracePt t="14931" x="5854700" y="1990725"/>
          <p14:tracePt t="14939" x="5891213" y="1990725"/>
          <p14:tracePt t="14946" x="5910263" y="1990725"/>
          <p14:tracePt t="14962" x="5929313" y="1990725"/>
          <p14:tracePt t="14970" x="5946775" y="1990725"/>
          <p14:tracePt t="14977" x="5965825" y="1990725"/>
          <p14:tracePt t="14984" x="5973763" y="1990725"/>
          <p14:tracePt t="14994" x="5983288" y="1990725"/>
          <p14:tracePt t="15014" x="5992813" y="1990725"/>
          <p14:tracePt t="15029" x="5992813" y="2000250"/>
          <p14:tracePt t="15037" x="6002338" y="2000250"/>
          <p14:tracePt t="15128" x="6010275" y="2000250"/>
          <p14:tracePt t="15173" x="6029325" y="2000250"/>
          <p14:tracePt t="16858" x="6175375" y="2000250"/>
          <p14:tracePt t="16865" x="6321425" y="2000250"/>
          <p14:tracePt t="16873" x="6430963" y="2027238"/>
          <p14:tracePt t="16881" x="6523038" y="2027238"/>
          <p14:tracePt t="16888" x="6623050" y="2036763"/>
          <p14:tracePt t="16896" x="6713538" y="2036763"/>
          <p14:tracePt t="16911" x="6988175" y="2063750"/>
          <p14:tracePt t="16920" x="7116763" y="2082800"/>
          <p14:tracePt t="16927" x="7207250" y="2090738"/>
          <p14:tracePt t="16934" x="7307263" y="2090738"/>
          <p14:tracePt t="16943" x="7343775" y="2109788"/>
          <p14:tracePt t="16949" x="7408863" y="2100263"/>
          <p14:tracePt t="16957" x="7435850" y="2100263"/>
          <p14:tracePt t="16965" x="7481888" y="2090738"/>
          <p14:tracePt t="16971" x="7518400" y="2082800"/>
          <p14:tracePt t="16979" x="7564438" y="2063750"/>
          <p14:tracePt t="16987" x="7608888" y="2046288"/>
          <p14:tracePt t="16996" x="7664450" y="2036763"/>
          <p14:tracePt t="17003" x="7747000" y="2027238"/>
          <p14:tracePt t="17010" x="7800975" y="2009775"/>
          <p14:tracePt t="17018" x="7883525" y="2000250"/>
          <p14:tracePt t="17026" x="7956550" y="2000250"/>
          <p14:tracePt t="17033" x="8029575" y="1990725"/>
          <p14:tracePt t="17042" x="8112125" y="1973263"/>
          <p14:tracePt t="17048" x="8185150" y="1963738"/>
          <p14:tracePt t="17056" x="8212138" y="1963738"/>
          <p14:tracePt t="17063" x="8231188" y="1963738"/>
          <p14:tracePt t="17071" x="8239125" y="1954213"/>
          <p14:tracePt t="17079" x="8248650" y="1954213"/>
          <p14:tracePt t="17094" x="8258175" y="1954213"/>
          <p14:tracePt t="17125" x="8267700" y="1944688"/>
          <p14:tracePt t="17132" x="8275638" y="1944688"/>
          <p14:tracePt t="17139" x="8285163" y="1935163"/>
          <p14:tracePt t="17147" x="8294688" y="1935163"/>
          <p14:tracePt t="17155" x="8304213" y="1927225"/>
          <p14:tracePt t="17161" x="8321675" y="1927225"/>
          <p14:tracePt t="23797" x="8275638" y="1898650"/>
          <p14:tracePt t="23805" x="8231188" y="1881188"/>
          <p14:tracePt t="23812" x="8185150" y="1871663"/>
          <p14:tracePt t="23821" x="8129588" y="1854200"/>
          <p14:tracePt t="23828" x="8056563" y="1844675"/>
          <p14:tracePt t="23836" x="7974013" y="1844675"/>
          <p14:tracePt t="23843" x="7920038" y="1835150"/>
          <p14:tracePt t="23850" x="7847013" y="1835150"/>
          <p14:tracePt t="23857" x="7810500" y="1825625"/>
          <p14:tracePt t="23866" x="7783513" y="1825625"/>
          <p14:tracePt t="23874" x="7754938" y="1825625"/>
          <p14:tracePt t="23894" x="7673975" y="1825625"/>
          <p14:tracePt t="23896" x="7645400" y="1825625"/>
          <p14:tracePt t="23905" x="7627938" y="1825625"/>
          <p14:tracePt t="23911" x="7600950" y="1825625"/>
          <p14:tracePt t="23919" x="7581900" y="1825625"/>
          <p14:tracePt t="23926" x="7572375" y="1825625"/>
          <p14:tracePt t="24409" x="7581900" y="1825625"/>
          <p14:tracePt t="24417" x="7600950" y="1817688"/>
          <p14:tracePt t="24424" x="7608888" y="1817688"/>
          <p14:tracePt t="24432" x="7618413" y="1817688"/>
          <p14:tracePt t="24439" x="7637463" y="1817688"/>
          <p14:tracePt t="24447" x="7654925" y="1817688"/>
          <p14:tracePt t="24455" x="7673975" y="1817688"/>
          <p14:tracePt t="24463" x="7691438" y="1817688"/>
          <p14:tracePt t="24471" x="7710488" y="1817688"/>
          <p14:tracePt t="24478" x="7727950" y="1817688"/>
          <p14:tracePt t="24485" x="7754938" y="1817688"/>
          <p14:tracePt t="24493" x="7773988" y="1817688"/>
          <p14:tracePt t="24501" x="7783513" y="1817688"/>
          <p14:tracePt t="24507" x="7800975" y="1817688"/>
          <p14:tracePt t="24516" x="7810500" y="1817688"/>
          <p14:tracePt t="24523" x="7820025" y="1817688"/>
          <p14:tracePt t="24531" x="7827963" y="1817688"/>
          <p14:tracePt t="24539" x="7837488" y="1817688"/>
          <p14:tracePt t="24555" x="7847013" y="1817688"/>
          <p14:tracePt t="24569" x="7856538" y="1817688"/>
          <p14:tracePt t="24576" x="7864475" y="1817688"/>
          <p14:tracePt t="24591" x="7874000" y="1817688"/>
          <p14:tracePt t="24600" x="7883525" y="1817688"/>
          <p14:tracePt t="24606" x="7910513" y="1817688"/>
          <p14:tracePt t="24622" x="7920038" y="1817688"/>
          <p14:tracePt t="24667" x="7929563" y="1817688"/>
          <p14:tracePt t="24690" x="7937500" y="1817688"/>
          <p14:tracePt t="24706" x="7937500" y="1825625"/>
          <p14:tracePt t="24713" x="7947025" y="1825625"/>
          <p14:tracePt t="24721" x="7956550" y="1825625"/>
          <p14:tracePt t="24729" x="7956550" y="1835150"/>
          <p14:tracePt t="24735" x="7966075" y="1835150"/>
          <p14:tracePt t="24758" x="7974013" y="1835150"/>
          <p14:tracePt t="24766" x="7983538" y="1844675"/>
          <p14:tracePt t="24774" x="7983538" y="1854200"/>
          <p14:tracePt t="24781" x="7993063" y="1862138"/>
          <p14:tracePt t="24789" x="7993063" y="1871663"/>
          <p14:tracePt t="24797" x="8002588" y="1871663"/>
          <p14:tracePt t="24805" x="8010525" y="1881188"/>
          <p14:tracePt t="24819" x="8010525" y="1890713"/>
          <p14:tracePt t="24827" x="8020050" y="1890713"/>
          <p14:tracePt t="24911" x="8020050" y="1898650"/>
          <p14:tracePt t="24919" x="8029575" y="1898650"/>
          <p14:tracePt t="24926" x="8029575" y="1908175"/>
          <p14:tracePt t="24934" x="8047038" y="1917700"/>
          <p14:tracePt t="24949" x="8047038" y="1927225"/>
          <p14:tracePt t="27036" x="8039100" y="1927225"/>
          <p14:tracePt t="27066" x="8029575" y="1927225"/>
          <p14:tracePt t="27195" x="8020050" y="1927225"/>
          <p14:tracePt t="27241" x="8010525" y="1927225"/>
          <p14:tracePt t="27248" x="8010525" y="1917700"/>
          <p14:tracePt t="28694" x="7983538" y="1917700"/>
          <p14:tracePt t="28701" x="7956550" y="1917700"/>
          <p14:tracePt t="28709" x="7910513" y="1917700"/>
          <p14:tracePt t="28716" x="7883525" y="1917700"/>
          <p14:tracePt t="28724" x="7827963" y="1927225"/>
          <p14:tracePt t="28732" x="7764463" y="1927225"/>
          <p14:tracePt t="28738" x="7710488" y="1954213"/>
          <p14:tracePt t="28746" x="7645400" y="1954213"/>
          <p14:tracePt t="28755" x="7572375" y="1963738"/>
          <p14:tracePt t="28762" x="7526338" y="1981200"/>
          <p14:tracePt t="28769" x="7499350" y="1990725"/>
          <p14:tracePt t="28776" x="7453313" y="2000250"/>
          <p14:tracePt t="28785" x="7416800" y="2009775"/>
          <p14:tracePt t="28792" x="7372350" y="2027238"/>
          <p14:tracePt t="28799" x="7343775" y="2046288"/>
          <p14:tracePt t="28807" x="7326313" y="2054225"/>
          <p14:tracePt t="28814" x="7299325" y="2063750"/>
          <p14:tracePt t="28822" x="7270750" y="2073275"/>
          <p14:tracePt t="28830" x="7253288" y="2082800"/>
          <p14:tracePt t="28838" x="7226300" y="2100263"/>
          <p14:tracePt t="28844" x="7180263" y="2109788"/>
          <p14:tracePt t="28853" x="7134225" y="2136775"/>
          <p14:tracePt t="28860" x="7070725" y="2155825"/>
          <p14:tracePt t="28868" x="7034213" y="2163763"/>
          <p14:tracePt t="28886" x="6961188" y="2200275"/>
          <p14:tracePt t="28892" x="6942138" y="2209800"/>
          <p14:tracePt t="28896" x="6905625" y="2219325"/>
          <p14:tracePt t="28904" x="6888163" y="2228850"/>
          <p14:tracePt t="28912" x="6869113" y="2246313"/>
          <p14:tracePt t="28919" x="6842125" y="2255838"/>
          <p14:tracePt t="28926" x="6823075" y="2265363"/>
          <p14:tracePt t="28935" x="6815138" y="2282825"/>
          <p14:tracePt t="28942" x="6796088" y="2301875"/>
          <p14:tracePt t="28950" x="6786563" y="2301875"/>
          <p14:tracePt t="28957" x="6769100" y="2309813"/>
          <p14:tracePt t="28965" x="6742113" y="2338388"/>
          <p14:tracePt t="28972" x="6713538" y="2346325"/>
          <p14:tracePt t="28980" x="6677025" y="2355850"/>
          <p14:tracePt t="28987" x="6659563" y="2365375"/>
          <p14:tracePt t="28996" x="6640513" y="2374900"/>
          <p14:tracePt t="29003" x="6623050" y="2392363"/>
          <p14:tracePt t="29010" x="6604000" y="2401888"/>
          <p14:tracePt t="29018" x="6596063" y="2411413"/>
          <p14:tracePt t="29026" x="6586538" y="2411413"/>
          <p14:tracePt t="29033" x="6567488" y="2419350"/>
          <p14:tracePt t="29041" x="6559550" y="2428875"/>
          <p14:tracePt t="29049" x="6550025" y="2428875"/>
          <p14:tracePt t="29064" x="6540500" y="2447925"/>
          <p14:tracePt t="29071" x="6513513" y="2455863"/>
          <p14:tracePt t="29078" x="6486525" y="2484438"/>
          <p14:tracePt t="29085" x="6440488" y="2511425"/>
          <p14:tracePt t="29094" x="6421438" y="2547938"/>
          <p14:tracePt t="29101" x="6384925" y="2565400"/>
          <p14:tracePt t="29109" x="6357938" y="2584450"/>
          <p14:tracePt t="29116" x="6338888" y="2601913"/>
          <p14:tracePt t="29123" x="6330950" y="2638425"/>
          <p14:tracePt t="29131" x="6284913" y="2657475"/>
          <p14:tracePt t="29138" x="6275388" y="2674938"/>
          <p14:tracePt t="29146" x="6257925" y="2684463"/>
          <p14:tracePt t="29155" x="6248400" y="2693988"/>
          <p14:tracePt t="29160" x="6238875" y="2703513"/>
          <p14:tracePt t="29169" x="6229350" y="2720975"/>
          <p14:tracePt t="29176" x="6211888" y="2730500"/>
          <p14:tracePt t="29185" x="6211888" y="2740025"/>
          <p14:tracePt t="29192" x="6192838" y="2747963"/>
          <p14:tracePt t="29200" x="6184900" y="2747963"/>
          <p14:tracePt t="29206" x="6175375" y="2757488"/>
          <p14:tracePt t="29214" x="6175375" y="2767013"/>
          <p14:tracePt t="29221" x="6165850" y="2776538"/>
          <p14:tracePt t="29230" x="6148388" y="2794000"/>
          <p14:tracePt t="29237" x="6138863" y="2794000"/>
          <p14:tracePt t="29244" x="6129338" y="2813050"/>
          <p14:tracePt t="29252" x="6111875" y="2820988"/>
          <p14:tracePt t="29260" x="6111875" y="2830513"/>
          <p14:tracePt t="29268" x="6092825" y="2840038"/>
          <p14:tracePt t="37478" x="6083300" y="2776538"/>
          <p14:tracePt t="37485" x="6083300" y="2720975"/>
          <p14:tracePt t="37493" x="6083300" y="2684463"/>
          <p14:tracePt t="37500" x="6075363" y="2657475"/>
          <p14:tracePt t="37508" x="6075363" y="2593975"/>
          <p14:tracePt t="37515" x="6075363" y="2492375"/>
          <p14:tracePt t="37523" x="6075363" y="2382838"/>
          <p14:tracePt t="37531" x="6075363" y="2273300"/>
          <p14:tracePt t="37538" x="6075363" y="2163763"/>
          <p14:tracePt t="37547" x="6092825" y="2017713"/>
          <p14:tracePt t="37553" x="6102350" y="1908175"/>
          <p14:tracePt t="37561" x="6119813" y="1808163"/>
          <p14:tracePt t="37568" x="6119813" y="1771650"/>
          <p14:tracePt t="37576" x="6129338" y="1744663"/>
          <p14:tracePt t="37582" x="6129338" y="1725613"/>
          <p14:tracePt t="37591" x="6138863" y="1716088"/>
          <p14:tracePt t="37704" x="6138863" y="1735138"/>
          <p14:tracePt t="37711" x="6138863" y="1789113"/>
          <p14:tracePt t="37719" x="6138863" y="1844675"/>
          <p14:tracePt t="37726" x="6148388" y="1954213"/>
          <p14:tracePt t="37733" x="6148388" y="2046288"/>
          <p14:tracePt t="37742" x="6148388" y="2136775"/>
          <p14:tracePt t="37748" x="6148388" y="2173288"/>
          <p14:tracePt t="37756" x="6148388" y="2200275"/>
          <p14:tracePt t="37764" x="6148388" y="2209800"/>
          <p14:tracePt t="37794" x="6148388" y="2219325"/>
          <p14:tracePt t="37801" x="6148388" y="2228850"/>
          <p14:tracePt t="37810" x="6148388" y="2236788"/>
          <p14:tracePt t="37817" x="6148388" y="2246313"/>
          <p14:tracePt t="37825" x="6148388" y="2255838"/>
          <p14:tracePt t="37832" x="6148388" y="2265363"/>
          <p14:tracePt t="37848" x="6148388" y="2273300"/>
          <p14:tracePt t="37854" x="6148388" y="2292350"/>
          <p14:tracePt t="37864" x="6148388" y="2301875"/>
          <p14:tracePt t="37870" x="6148388" y="2309813"/>
          <p14:tracePt t="37897" x="6148388" y="2328863"/>
          <p14:tracePt t="37904" x="6148388" y="2346325"/>
          <p14:tracePt t="37907" x="6148388" y="2365375"/>
          <p14:tracePt t="37915" x="6148388" y="2382838"/>
          <p14:tracePt t="37931" x="6148388" y="2392363"/>
          <p14:tracePt t="38165" x="6148388" y="2411413"/>
          <p14:tracePt t="38180" x="6148388" y="2419350"/>
          <p14:tracePt t="38187" x="6148388" y="2438400"/>
          <p14:tracePt t="38196" x="6148388" y="2447925"/>
          <p14:tracePt t="38202" x="6148388" y="2455863"/>
          <p14:tracePt t="38210" x="6148388" y="2465388"/>
          <p14:tracePt t="38218" x="6148388" y="2474913"/>
          <p14:tracePt t="38225" x="6148388" y="2484438"/>
          <p14:tracePt t="38347" x="6148388" y="2501900"/>
          <p14:tracePt t="38354" x="6148388" y="2520950"/>
          <p14:tracePt t="38797" x="5992813" y="2528888"/>
          <p14:tracePt t="38804" x="5827713" y="2528888"/>
          <p14:tracePt t="38812" x="5718175" y="2547938"/>
          <p14:tracePt t="38820" x="5591175" y="2557463"/>
          <p14:tracePt t="38827" x="5462588" y="2584450"/>
          <p14:tracePt t="38835" x="5316538" y="2601913"/>
          <p14:tracePt t="38842" x="5106988" y="2630488"/>
          <p14:tracePt t="38849" x="4924425" y="2630488"/>
          <p14:tracePt t="38857" x="4759325" y="2630488"/>
          <p14:tracePt t="38866" x="4630738" y="2611438"/>
          <p14:tracePt t="38873" x="4484688" y="2611438"/>
          <p14:tracePt t="38881" x="4302125" y="2638425"/>
          <p14:tracePt t="38887" x="4102100" y="2647950"/>
          <p14:tracePt t="38897" x="3846513" y="2667000"/>
          <p14:tracePt t="38903" x="3644900" y="2684463"/>
          <p14:tracePt t="38910" x="3479800" y="2693988"/>
          <p14:tracePt t="38918" x="3279775" y="2730500"/>
          <p14:tracePt t="38925" x="2995613" y="2767013"/>
          <p14:tracePt t="38932" x="2732088" y="2840038"/>
          <p14:tracePt t="38941" x="2547938" y="2876550"/>
          <p14:tracePt t="38949" x="2401888" y="2903538"/>
          <p14:tracePt t="38955" x="2247900" y="2949575"/>
          <p14:tracePt t="38963" x="2082800" y="2976563"/>
          <p14:tracePt t="38971" x="1900238" y="3005138"/>
          <p14:tracePt t="38979" x="1754188" y="3049588"/>
          <p14:tracePt t="38985" x="1617663" y="3095625"/>
          <p14:tracePt t="38994" x="1506538" y="3122613"/>
          <p14:tracePt t="39000" x="1416050" y="3141663"/>
          <p14:tracePt t="39009" x="1352550" y="3151188"/>
          <p14:tracePt t="39016" x="1296988" y="3159125"/>
          <p14:tracePt t="39024" x="1233488" y="3178175"/>
          <p14:tracePt t="39032" x="1177925" y="3187700"/>
          <p14:tracePt t="39038" x="1133475" y="3187700"/>
          <p14:tracePt t="39046" x="1058863" y="3187700"/>
          <p14:tracePt t="39054" x="1004888" y="3187700"/>
          <p14:tracePt t="39063" x="949325" y="3195638"/>
          <p14:tracePt t="39068" x="904875" y="3195638"/>
          <p14:tracePt t="39076" x="876300" y="3195638"/>
          <p14:tracePt t="39084" x="849313" y="3195638"/>
          <p14:tracePt t="39091" x="831850" y="3195638"/>
          <p14:tracePt t="39098" x="785813" y="3195638"/>
          <p14:tracePt t="39106" x="776288" y="3195638"/>
          <p14:tracePt t="39114" x="766763" y="3195638"/>
          <p14:tracePt t="39325" x="785813" y="3178175"/>
          <p14:tracePt t="39333" x="803275" y="3168650"/>
          <p14:tracePt t="39340" x="812800" y="3151188"/>
          <p14:tracePt t="39348" x="831850" y="3141663"/>
          <p14:tracePt t="39356" x="849313" y="3122613"/>
          <p14:tracePt t="39363" x="868363" y="3114675"/>
          <p14:tracePt t="39370" x="895350" y="3095625"/>
          <p14:tracePt t="39379" x="912813" y="3086100"/>
          <p14:tracePt t="39385" x="958850" y="3078163"/>
          <p14:tracePt t="39393" x="977900" y="3068638"/>
          <p14:tracePt t="39400" x="985838" y="3068638"/>
          <p14:tracePt t="39409" x="995363" y="3059113"/>
          <p14:tracePt t="39415" x="1004888" y="3059113"/>
          <p14:tracePt t="39446" x="1004888" y="3049588"/>
          <p14:tracePt t="39454" x="1014413" y="3049588"/>
          <p14:tracePt t="39462" x="1022350" y="3049588"/>
          <p14:tracePt t="39476" x="1031875" y="3041650"/>
          <p14:tracePt t="39483" x="1041400" y="3041650"/>
          <p14:tracePt t="39492" x="1050925" y="3041650"/>
          <p14:tracePt t="39506" x="1058863" y="3041650"/>
          <p14:tracePt t="39513" x="1058863" y="3032125"/>
          <p14:tracePt t="39530" x="1068388" y="3032125"/>
          <p14:tracePt t="39552" x="1077913" y="3032125"/>
          <p14:tracePt t="39574" x="1096963" y="3032125"/>
          <p14:tracePt t="39590" x="1096963" y="3022600"/>
          <p14:tracePt t="39604" x="1104900" y="3022600"/>
          <p14:tracePt t="39628" x="1114425" y="3022600"/>
          <p14:tracePt t="39642" x="1123950" y="3022600"/>
          <p14:tracePt t="39649" x="1133475" y="3013075"/>
          <p14:tracePt t="39664" x="1150938" y="3013075"/>
          <p14:tracePt t="39672" x="1160463" y="3005138"/>
          <p14:tracePt t="39680" x="1187450" y="2995613"/>
          <p14:tracePt t="39687" x="1206500" y="2995613"/>
          <p14:tracePt t="39696" x="1223963" y="2986088"/>
          <p14:tracePt t="39702" x="1233488" y="2986088"/>
          <p14:tracePt t="39711" x="1250950" y="2986088"/>
          <p14:tracePt t="39717" x="1260475" y="2986088"/>
          <p14:tracePt t="39725" x="1260475" y="2976563"/>
          <p14:tracePt t="39740" x="1270000" y="2976563"/>
          <p14:tracePt t="39755" x="1279525" y="2968625"/>
          <p14:tracePt t="39778" x="1287463" y="2968625"/>
          <p14:tracePt t="39785" x="1287463" y="2959100"/>
          <p14:tracePt t="39808" x="1296988" y="2959100"/>
          <p14:tracePt t="39815" x="1306513" y="2959100"/>
          <p14:tracePt t="39838" x="1306513" y="2940050"/>
          <p14:tracePt t="39853" x="1316038" y="2940050"/>
          <p14:tracePt t="39862" x="1316038" y="2930525"/>
          <p14:tracePt t="39896" x="1323975" y="2922588"/>
          <p14:tracePt t="40132" x="1333500" y="2922588"/>
          <p14:tracePt t="40147" x="1333500" y="2913063"/>
          <p14:tracePt t="40155" x="1333500" y="2903538"/>
          <p14:tracePt t="40162" x="1343025" y="2903538"/>
          <p14:tracePt t="40170" x="1343025" y="2886075"/>
          <p14:tracePt t="40179" x="1352550" y="2876550"/>
          <p14:tracePt t="40195" x="1352550" y="2867025"/>
          <p14:tracePt t="40201" x="1360488" y="2867025"/>
          <p14:tracePt t="40223" x="1360488" y="2857500"/>
          <p14:tracePt t="40958" x="1360488" y="2849563"/>
          <p14:tracePt t="40965" x="1360488" y="2840038"/>
          <p14:tracePt t="40973" x="1360488" y="2830513"/>
          <p14:tracePt t="40981" x="1370013" y="2820988"/>
          <p14:tracePt t="40988" x="1370013" y="2813050"/>
          <p14:tracePt t="41019" x="1370013" y="2803525"/>
          <p14:tracePt t="41041" x="1370013" y="2794000"/>
          <p14:tracePt t="41276" x="1370013" y="2776538"/>
          <p14:tracePt t="41283" x="1360488" y="2767013"/>
          <p14:tracePt t="41291" x="1352550" y="2747963"/>
          <p14:tracePt t="41298" x="1333500" y="2740025"/>
          <p14:tracePt t="41306" x="1316038" y="2711450"/>
          <p14:tracePt t="41313" x="1306513" y="2703513"/>
          <p14:tracePt t="41321" x="1287463" y="2693988"/>
          <p14:tracePt t="41328" x="1279525" y="2684463"/>
          <p14:tracePt t="41335" x="1270000" y="2674938"/>
          <p14:tracePt t="41344" x="1243013" y="2657475"/>
          <p14:tracePt t="41352" x="1223963" y="2647950"/>
          <p14:tracePt t="41361" x="1214438" y="2638425"/>
          <p14:tracePt t="41366" x="1206500" y="2638425"/>
          <p14:tracePt t="41381" x="1196975" y="2630488"/>
          <p14:tracePt t="41390" x="1177925" y="2620963"/>
          <p14:tracePt t="41398" x="1169988" y="2620963"/>
          <p14:tracePt t="41405" x="1150938" y="2611438"/>
          <p14:tracePt t="41412" x="1141413" y="2611438"/>
          <p14:tracePt t="41420" x="1133475" y="2601913"/>
          <p14:tracePt t="41435" x="1114425" y="2601913"/>
          <p14:tracePt t="41444" x="1087438" y="2601913"/>
          <p14:tracePt t="41450" x="1077913" y="2601913"/>
          <p14:tracePt t="41458" x="1068388" y="2601913"/>
          <p14:tracePt t="41465" x="1058863" y="2601913"/>
          <p14:tracePt t="41473" x="1050925" y="2601913"/>
          <p14:tracePt t="41480" x="1031875" y="2601913"/>
          <p14:tracePt t="41488" x="1014413" y="2601913"/>
          <p14:tracePt t="41496" x="995363" y="2601913"/>
          <p14:tracePt t="41503" x="985838" y="2601913"/>
          <p14:tracePt t="41519" x="977900" y="2601913"/>
          <p14:tracePt t="41527" x="968375" y="2611438"/>
          <p14:tracePt t="41534" x="941388" y="2611438"/>
          <p14:tracePt t="41542" x="931863" y="2620963"/>
          <p14:tracePt t="41548" x="922338" y="2630488"/>
          <p14:tracePt t="41557" x="904875" y="2638425"/>
          <p14:tracePt t="41564" x="885825" y="2647950"/>
          <p14:tracePt t="41573" x="868363" y="2657475"/>
          <p14:tracePt t="41579" x="858838" y="2674938"/>
          <p14:tracePt t="41587" x="849313" y="2674938"/>
          <p14:tracePt t="41595" x="849313" y="2684463"/>
          <p14:tracePt t="41626" x="839788" y="2684463"/>
          <p14:tracePt t="41641" x="839788" y="2693988"/>
          <p14:tracePt t="41648" x="831850" y="2703513"/>
          <p14:tracePt t="41656" x="822325" y="2720975"/>
          <p14:tracePt t="41663" x="822325" y="2730500"/>
          <p14:tracePt t="41671" x="812800" y="2740025"/>
          <p14:tracePt t="41679" x="812800" y="2747963"/>
          <p14:tracePt t="41685" x="803275" y="2747963"/>
          <p14:tracePt t="41694" x="803275" y="2776538"/>
          <p14:tracePt t="41701" x="803275" y="2794000"/>
          <p14:tracePt t="41709" x="803275" y="2813050"/>
          <p14:tracePt t="41716" x="803275" y="2820988"/>
          <p14:tracePt t="41724" x="803275" y="2830513"/>
          <p14:tracePt t="41793" x="803275" y="2840038"/>
          <p14:tracePt t="41808" x="812800" y="2840038"/>
          <p14:tracePt t="41815" x="831850" y="2840038"/>
          <p14:tracePt t="41823" x="839788" y="2849563"/>
          <p14:tracePt t="41830" x="849313" y="2849563"/>
          <p14:tracePt t="41838" x="876300" y="2867025"/>
          <p14:tracePt t="41846" x="904875" y="2886075"/>
          <p14:tracePt t="41854" x="922338" y="2886075"/>
          <p14:tracePt t="41861" x="941388" y="2894013"/>
          <p14:tracePt t="41868" x="968375" y="2894013"/>
          <p14:tracePt t="41878" x="985838" y="2894013"/>
          <p14:tracePt t="41884" x="1004888" y="2894013"/>
          <p14:tracePt t="41892" x="1022350" y="2894013"/>
          <p14:tracePt t="41899" x="1041400" y="2894013"/>
          <p14:tracePt t="41912" x="1058863" y="2894013"/>
          <p14:tracePt t="41919" x="1087438" y="2894013"/>
          <p14:tracePt t="41921" x="1123950" y="2886075"/>
          <p14:tracePt t="41929" x="1160463" y="2876550"/>
          <p14:tracePt t="41937" x="1206500" y="2857500"/>
          <p14:tracePt t="41945" x="1243013" y="2849563"/>
          <p14:tracePt t="41952" x="1287463" y="2849563"/>
          <p14:tracePt t="41961" x="1343025" y="2840038"/>
          <p14:tracePt t="41967" x="1370013" y="2820988"/>
          <p14:tracePt t="41975" x="1389063" y="2813050"/>
          <p14:tracePt t="41982" x="1397000" y="2813050"/>
          <p14:tracePt t="41990" x="1406525" y="2813050"/>
          <p14:tracePt t="41997" x="1416050" y="2813050"/>
          <p14:tracePt t="42021" x="1425575" y="2813050"/>
          <p14:tracePt t="42293" x="1416050" y="2794000"/>
          <p14:tracePt t="42301" x="1379538" y="2784475"/>
          <p14:tracePt t="42308" x="1352550" y="2757488"/>
          <p14:tracePt t="42315" x="1323975" y="2740025"/>
          <p14:tracePt t="42324" x="1306513" y="2730500"/>
          <p14:tracePt t="42330" x="1260475" y="2720975"/>
          <p14:tracePt t="42339" x="1243013" y="2711450"/>
          <p14:tracePt t="42347" x="1233488" y="2711450"/>
          <p14:tracePt t="42353" x="1223963" y="2711450"/>
          <p14:tracePt t="42361" x="1214438" y="2711450"/>
          <p14:tracePt t="42369" x="1214438" y="2703513"/>
          <p14:tracePt t="42384" x="1206500" y="2703513"/>
          <p14:tracePt t="42399" x="1196975" y="2703513"/>
          <p14:tracePt t="42406" x="1187450" y="2703513"/>
          <p14:tracePt t="42413" x="1177925" y="2703513"/>
          <p14:tracePt t="42429" x="1169988" y="2703513"/>
          <p14:tracePt t="42444" x="1160463" y="2703513"/>
          <p14:tracePt t="42460" x="1133475" y="2711450"/>
          <p14:tracePt t="42467" x="1114425" y="2720975"/>
          <p14:tracePt t="42474" x="1104900" y="2730500"/>
          <p14:tracePt t="42482" x="1096963" y="2730500"/>
          <p14:tracePt t="42489" x="1087438" y="2747963"/>
          <p14:tracePt t="42498" x="1077913" y="2747963"/>
          <p14:tracePt t="42505" x="1068388" y="2747963"/>
          <p14:tracePt t="42513" x="1058863" y="2747963"/>
          <p14:tracePt t="42792" x="1058863" y="2757488"/>
          <p14:tracePt t="42814" x="1058863" y="2767013"/>
          <p14:tracePt t="42867" x="1058863" y="2776538"/>
          <p14:tracePt t="42875" x="1058863" y="2784475"/>
          <p14:tracePt t="42890" x="1058863" y="2803525"/>
          <p14:tracePt t="42905" x="1058863" y="2813050"/>
          <p14:tracePt t="42920" x="1068388" y="2813050"/>
          <p14:tracePt t="42928" x="1077913" y="2813050"/>
          <p14:tracePt t="42935" x="1087438" y="2820988"/>
          <p14:tracePt t="42944" x="1104900" y="2830513"/>
          <p14:tracePt t="42950" x="1133475" y="2840038"/>
          <p14:tracePt t="42958" x="1150938" y="2849563"/>
          <p14:tracePt t="42965" x="1160463" y="2857500"/>
          <p14:tracePt t="42973" x="1169988" y="2857500"/>
          <p14:tracePt t="42980" x="1177925" y="2857500"/>
          <p14:tracePt t="43004" x="1187450" y="2857500"/>
          <p14:tracePt t="43041" x="1206500" y="2857500"/>
          <p14:tracePt t="43056" x="1214438" y="2857500"/>
          <p14:tracePt t="43063" x="1223963" y="2857500"/>
          <p14:tracePt t="43078" x="1233488" y="2857500"/>
          <p14:tracePt t="43086" x="1243013" y="2857500"/>
          <p14:tracePt t="43096" x="1250950" y="2857500"/>
          <p14:tracePt t="43110" x="1260475" y="2857500"/>
          <p14:tracePt t="43116" x="1270000" y="2857500"/>
          <p14:tracePt t="43124" x="1287463" y="2857500"/>
          <p14:tracePt t="43131" x="1316038" y="2849563"/>
          <p14:tracePt t="43139" x="1333500" y="2840038"/>
          <p14:tracePt t="43146" x="1370013" y="2830513"/>
          <p14:tracePt t="43154" x="1389063" y="2830513"/>
          <p14:tracePt t="43161" x="1389063" y="2820988"/>
          <p14:tracePt t="43170" x="1397000" y="2820988"/>
          <p14:tracePt t="43177" x="1406525" y="2813050"/>
          <p14:tracePt t="43184" x="1416050" y="2813050"/>
          <p14:tracePt t="43199" x="1425575" y="2813050"/>
          <p14:tracePt t="43207" x="1425575" y="2803525"/>
          <p14:tracePt t="43314" x="1425575" y="2794000"/>
          <p14:tracePt t="43320" x="1425575" y="2784475"/>
          <p14:tracePt t="43328" x="1416050" y="2776538"/>
          <p14:tracePt t="43336" x="1416050" y="2757488"/>
          <p14:tracePt t="43345" x="1406525" y="2757488"/>
          <p14:tracePt t="43352" x="1389063" y="2740025"/>
          <p14:tracePt t="43360" x="1333500" y="2720975"/>
          <p14:tracePt t="43367" x="1306513" y="2711450"/>
          <p14:tracePt t="43376" x="1260475" y="2693988"/>
          <p14:tracePt t="43382" x="1206500" y="2693988"/>
          <p14:tracePt t="43390" x="1150938" y="2693988"/>
          <p14:tracePt t="43397" x="1104900" y="2693988"/>
          <p14:tracePt t="43405" x="1068388" y="2693988"/>
          <p14:tracePt t="43412" x="1031875" y="2703513"/>
          <p14:tracePt t="43420" x="1004888" y="2703513"/>
          <p14:tracePt t="43428" x="985838" y="2711450"/>
          <p14:tracePt t="43436" x="977900" y="2711450"/>
          <p14:tracePt t="43444" x="949325" y="2711450"/>
          <p14:tracePt t="43451" x="949325" y="2720975"/>
          <p14:tracePt t="43459" x="931863" y="2730500"/>
          <p14:tracePt t="43465" x="922338" y="2740025"/>
          <p14:tracePt t="43474" x="912813" y="2740025"/>
          <p14:tracePt t="43481" x="912813" y="2747963"/>
          <p14:tracePt t="43489" x="904875" y="2757488"/>
          <p14:tracePt t="43496" x="895350" y="2767013"/>
          <p14:tracePt t="43504" x="885825" y="2794000"/>
          <p14:tracePt t="43518" x="885825" y="2803525"/>
          <p14:tracePt t="43526" x="885825" y="2813050"/>
          <p14:tracePt t="43534" x="876300" y="2840038"/>
          <p14:tracePt t="43543" x="876300" y="2867025"/>
          <p14:tracePt t="43549" x="868363" y="2886075"/>
          <p14:tracePt t="43557" x="868363" y="2894013"/>
          <p14:tracePt t="43564" x="868363" y="2903538"/>
          <p14:tracePt t="43573" x="868363" y="2922588"/>
          <p14:tracePt t="43579" x="868363" y="2930525"/>
          <p14:tracePt t="43587" x="868363" y="2959100"/>
          <p14:tracePt t="43602" x="868363" y="2968625"/>
          <p14:tracePt t="43611" x="876300" y="2976563"/>
          <p14:tracePt t="43617" x="895350" y="2986088"/>
          <p14:tracePt t="43626" x="922338" y="3005138"/>
          <p14:tracePt t="43633" x="985838" y="3032125"/>
          <p14:tracePt t="43641" x="1014413" y="3041650"/>
          <p14:tracePt t="43648" x="1041400" y="3049588"/>
          <p14:tracePt t="43656" x="1087438" y="3049588"/>
          <p14:tracePt t="43663" x="1123950" y="3049588"/>
          <p14:tracePt t="43671" x="1169988" y="3041650"/>
          <p14:tracePt t="43678" x="1206500" y="3041650"/>
          <p14:tracePt t="43687" x="1223963" y="3032125"/>
          <p14:tracePt t="43694" x="1250950" y="3022600"/>
          <p14:tracePt t="43702" x="1270000" y="3013075"/>
          <p14:tracePt t="43710" x="1270000" y="3005138"/>
          <p14:tracePt t="43717" x="1279525" y="2995613"/>
          <p14:tracePt t="43724" x="1296988" y="2995613"/>
          <p14:tracePt t="43732" x="1306513" y="2986088"/>
          <p14:tracePt t="43740" x="1316038" y="2976563"/>
          <p14:tracePt t="43746" x="1333500" y="2968625"/>
          <p14:tracePt t="43755" x="1352550" y="2959100"/>
          <p14:tracePt t="43763" x="1360488" y="2930525"/>
          <p14:tracePt t="43770" x="1370013" y="2913063"/>
          <p14:tracePt t="43777" x="1379538" y="2894013"/>
          <p14:tracePt t="43785" x="1389063" y="2867025"/>
          <p14:tracePt t="43793" x="1397000" y="2849563"/>
          <p14:tracePt t="43800" x="1397000" y="2813050"/>
          <p14:tracePt t="43809" x="1397000" y="2794000"/>
          <p14:tracePt t="43823" x="1397000" y="2776538"/>
          <p14:tracePt t="43830" x="1397000" y="2757488"/>
          <p14:tracePt t="43838" x="1397000" y="2747963"/>
          <p14:tracePt t="43854" x="1397000" y="2740025"/>
          <p14:tracePt t="43922" x="1389063" y="2730500"/>
          <p14:tracePt t="43937" x="1379538" y="2730500"/>
          <p14:tracePt t="43952" x="1379538" y="2720975"/>
          <p14:tracePt t="43983" x="1370013" y="2720975"/>
          <p14:tracePt t="43990" x="1352550" y="2720975"/>
          <p14:tracePt t="44044" x="1343025" y="2720975"/>
          <p14:tracePt t="46336" x="1360488" y="2720975"/>
          <p14:tracePt t="46344" x="1370013" y="2720975"/>
          <p14:tracePt t="46352" x="1379538" y="2730500"/>
          <p14:tracePt t="46360" x="1389063" y="2730500"/>
          <p14:tracePt t="46367" x="1406525" y="2740025"/>
          <p14:tracePt t="46375" x="1416050" y="2740025"/>
          <p14:tracePt t="46382" x="1433513" y="2747963"/>
          <p14:tracePt t="46392" x="1452563" y="2757488"/>
          <p14:tracePt t="46397" x="1470025" y="2757488"/>
          <p14:tracePt t="46405" x="1489075" y="2767013"/>
          <p14:tracePt t="46412" x="1498600" y="2767013"/>
          <p14:tracePt t="46420" x="1506538" y="2776538"/>
          <p14:tracePt t="46435" x="1516063" y="2784475"/>
          <p14:tracePt t="46489" x="1525588" y="2784475"/>
          <p14:tracePt t="46496" x="1535113" y="2784475"/>
          <p14:tracePt t="46511" x="1543050" y="2784475"/>
          <p14:tracePt t="46519" x="1552575" y="2784475"/>
          <p14:tracePt t="46526" x="1579563" y="2784475"/>
          <p14:tracePt t="46534" x="1608138" y="2776538"/>
          <p14:tracePt t="46542" x="1681163" y="2720975"/>
          <p14:tracePt t="46550" x="1763713" y="2667000"/>
          <p14:tracePt t="46558" x="1844675" y="2611438"/>
          <p14:tracePt t="46564" x="1900238" y="2565400"/>
          <p14:tracePt t="46573" x="1973263" y="2465388"/>
          <p14:tracePt t="46579" x="2027238" y="2382838"/>
          <p14:tracePt t="46587" x="2082800" y="2301875"/>
          <p14:tracePt t="46594" x="2136775" y="2219325"/>
          <p14:tracePt t="46602" x="2192338" y="2136775"/>
          <p14:tracePt t="46611" x="2238375" y="2063750"/>
          <p14:tracePt t="46617" x="2274888" y="2017713"/>
          <p14:tracePt t="46625" x="2292350" y="1990725"/>
          <p14:tracePt t="46633" x="2328863" y="1944688"/>
          <p14:tracePt t="46641" x="2365375" y="1908175"/>
          <p14:tracePt t="46648" x="2420938" y="1890713"/>
          <p14:tracePt t="46655" x="2457450" y="1862138"/>
          <p14:tracePt t="46663" x="2503488" y="1844675"/>
          <p14:tracePt t="46671" x="2576513" y="1817688"/>
          <p14:tracePt t="46678" x="2657475" y="1781175"/>
          <p14:tracePt t="46685" x="2722563" y="1735138"/>
          <p14:tracePt t="46695" x="2768600" y="1716088"/>
          <p14:tracePt t="46701" x="2868613" y="1689100"/>
          <p14:tracePt t="46709" x="2922588" y="1679575"/>
          <p14:tracePt t="46716" x="3041650" y="1652588"/>
          <p14:tracePt t="46724" x="3170238" y="1635125"/>
          <p14:tracePt t="46731" x="3297238" y="1616075"/>
          <p14:tracePt t="46741" x="3443288" y="1616075"/>
          <p14:tracePt t="46747" x="3571875" y="1606550"/>
          <p14:tracePt t="46755" x="3681413" y="1606550"/>
          <p14:tracePt t="46762" x="3754438" y="1606550"/>
          <p14:tracePt t="46770" x="3873500" y="1625600"/>
          <p14:tracePt t="46777" x="3946525" y="1652588"/>
          <p14:tracePt t="46784" x="4065588" y="1662113"/>
          <p14:tracePt t="46792" x="4211638" y="1679575"/>
          <p14:tracePt t="46800" x="4338638" y="1689100"/>
          <p14:tracePt t="46808" x="4484688" y="1708150"/>
          <p14:tracePt t="46816" x="4594225" y="1725613"/>
          <p14:tracePt t="46824" x="4686300" y="1725613"/>
          <p14:tracePt t="46830" x="4740275" y="1725613"/>
          <p14:tracePt t="46838" x="4822825" y="1735138"/>
          <p14:tracePt t="46845" x="4914900" y="1744663"/>
          <p14:tracePt t="46852" x="4978400" y="1771650"/>
          <p14:tracePt t="46860" x="5060950" y="1798638"/>
          <p14:tracePt t="46868" x="5114925" y="1808163"/>
          <p14:tracePt t="46881" x="5180013" y="1825625"/>
          <p14:tracePt t="46883" x="5207000" y="1835150"/>
          <p14:tracePt t="46892" x="5233988" y="1844675"/>
          <p14:tracePt t="46899" x="5270500" y="1854200"/>
          <p14:tracePt t="46907" x="5297488" y="1862138"/>
          <p14:tracePt t="46914" x="5307013" y="1871663"/>
          <p14:tracePt t="46921" x="5316538" y="1871663"/>
          <p14:tracePt t="47157" x="5326063" y="1871663"/>
          <p14:tracePt t="47165" x="5334000" y="1890713"/>
          <p14:tracePt t="47174" x="5343525" y="1890713"/>
          <p14:tracePt t="47180" x="5353050" y="1890713"/>
          <p14:tracePt t="47188" x="5370513" y="1898650"/>
          <p14:tracePt t="47195" x="5380038" y="1898650"/>
          <p14:tracePt t="47203" x="5399088" y="1898650"/>
          <p14:tracePt t="47210" x="5426075" y="1908175"/>
          <p14:tracePt t="47219" x="5462588" y="1908175"/>
          <p14:tracePt t="47225" x="5472113" y="1917700"/>
          <p14:tracePt t="47234" x="5481638" y="1917700"/>
          <p14:tracePt t="47241" x="5489575" y="1917700"/>
          <p14:tracePt t="47309" x="5499100" y="1917700"/>
          <p14:tracePt t="47386" x="5508625" y="1917700"/>
          <p14:tracePt t="47416" x="5518150" y="1917700"/>
          <p14:tracePt t="47454" x="5526088" y="1917700"/>
          <p14:tracePt t="47469" x="5535613" y="1927225"/>
          <p14:tracePt t="47476" x="5545138" y="1927225"/>
          <p14:tracePt t="47484" x="5562600" y="1927225"/>
          <p14:tracePt t="47492" x="5581650" y="1927225"/>
          <p14:tracePt t="47500" x="5608638" y="1927225"/>
          <p14:tracePt t="47508" x="5627688" y="1927225"/>
          <p14:tracePt t="47514" x="5654675" y="1917700"/>
          <p14:tracePt t="47524" x="5691188" y="1917700"/>
          <p14:tracePt t="47530" x="5700713" y="1917700"/>
          <p14:tracePt t="47537" x="5718175" y="1917700"/>
          <p14:tracePt t="47544" x="5727700" y="1917700"/>
          <p14:tracePt t="47553" x="5737225" y="1917700"/>
          <p14:tracePt t="47560" x="5745163" y="1917700"/>
          <p14:tracePt t="47568" x="5764213" y="1917700"/>
          <p14:tracePt t="47576" x="5791200" y="1917700"/>
          <p14:tracePt t="47583" x="5810250" y="1917700"/>
          <p14:tracePt t="47592" x="5818188" y="1917700"/>
          <p14:tracePt t="47598" x="5837238" y="1908175"/>
          <p14:tracePt t="47613" x="5854700" y="1908175"/>
          <p14:tracePt t="47622" x="5873750" y="1898650"/>
          <p14:tracePt t="47628" x="5891213" y="1898650"/>
          <p14:tracePt t="47636" x="5910263" y="1898650"/>
          <p14:tracePt t="47643" x="5919788" y="1898650"/>
          <p14:tracePt t="47652" x="5937250" y="1898650"/>
          <p14:tracePt t="47659" x="5946775" y="1881188"/>
          <p14:tracePt t="47667" x="5965825" y="1881188"/>
          <p14:tracePt t="47676" x="5973763" y="1881188"/>
          <p14:tracePt t="47682" x="5983288" y="1881188"/>
          <p14:tracePt t="47691" x="6019800" y="1881188"/>
          <p14:tracePt t="47697" x="6038850" y="1871663"/>
          <p14:tracePt t="47705" x="6056313" y="1871663"/>
          <p14:tracePt t="47720" x="6065838" y="1871663"/>
          <p14:tracePt t="47742" x="6075363" y="1871663"/>
          <p14:tracePt t="47766" x="6075363" y="1862138"/>
          <p14:tracePt t="47857" x="6092825" y="1844675"/>
          <p14:tracePt t="47864" x="6102350" y="1825625"/>
          <p14:tracePt t="47873" x="6102350" y="1808163"/>
          <p14:tracePt t="47891" x="6102350" y="1781175"/>
          <p14:tracePt t="47898" x="6102350" y="1762125"/>
          <p14:tracePt t="47902" x="6102350" y="1744663"/>
          <p14:tracePt t="47909" x="6102350" y="1716088"/>
          <p14:tracePt t="47917" x="6102350" y="1698625"/>
          <p14:tracePt t="47925" x="6083300" y="1679575"/>
          <p14:tracePt t="47933" x="6083300" y="1671638"/>
          <p14:tracePt t="47941" x="6075363" y="1652588"/>
          <p14:tracePt t="47948" x="6075363" y="1643063"/>
          <p14:tracePt t="47957" x="6065838" y="1643063"/>
          <p14:tracePt t="47963" x="6056313" y="1635125"/>
          <p14:tracePt t="47971" x="6046788" y="1616075"/>
          <p14:tracePt t="47978" x="6038850" y="1606550"/>
          <p14:tracePt t="47986" x="6029325" y="1598613"/>
          <p14:tracePt t="47995" x="6010275" y="1589088"/>
          <p14:tracePt t="48001" x="6002338" y="1579563"/>
          <p14:tracePt t="48008" x="5983288" y="1562100"/>
          <p14:tracePt t="48016" x="5965825" y="1552575"/>
          <p14:tracePt t="48024" x="5956300" y="1552575"/>
          <p14:tracePt t="48031" x="5929313" y="1543050"/>
          <p14:tracePt t="48040" x="5919788" y="1543050"/>
          <p14:tracePt t="48047" x="5900738" y="1533525"/>
          <p14:tracePt t="48054" x="5873750" y="1533525"/>
          <p14:tracePt t="48062" x="5854700" y="1533525"/>
          <p14:tracePt t="48070" x="5837238" y="1525588"/>
          <p14:tracePt t="48077" x="5827713" y="1525588"/>
          <p14:tracePt t="48084" x="5810250" y="1525588"/>
          <p14:tracePt t="48092" x="5791200" y="1525588"/>
          <p14:tracePt t="48100" x="5764213" y="1525588"/>
          <p14:tracePt t="48109" x="5745163" y="1525588"/>
          <p14:tracePt t="48115" x="5718175" y="1525588"/>
          <p14:tracePt t="48124" x="5700713" y="1525588"/>
          <p14:tracePt t="48130" x="5672138" y="1525588"/>
          <p14:tracePt t="48138" x="5645150" y="1525588"/>
          <p14:tracePt t="48145" x="5627688" y="1525588"/>
          <p14:tracePt t="48153" x="5618163" y="1525588"/>
          <p14:tracePt t="48160" x="5599113" y="1533525"/>
          <p14:tracePt t="48168" x="5581650" y="1533525"/>
          <p14:tracePt t="48176" x="5572125" y="1533525"/>
          <p14:tracePt t="48192" x="5562600" y="1543050"/>
          <p14:tracePt t="48222" x="5554663" y="1543050"/>
          <p14:tracePt t="48237" x="5545138" y="1543050"/>
          <p14:tracePt t="48244" x="5535613" y="1543050"/>
          <p14:tracePt t="48252" x="5526088" y="1552575"/>
          <p14:tracePt t="48274" x="5518150" y="1552575"/>
          <p14:tracePt t="48313" x="5508625" y="1570038"/>
          <p14:tracePt t="48320" x="5508625" y="1579563"/>
          <p14:tracePt t="48327" x="5489575" y="1598613"/>
          <p14:tracePt t="48336" x="5472113" y="1625600"/>
          <p14:tracePt t="48342" x="5462588" y="1643063"/>
          <p14:tracePt t="48351" x="5445125" y="1662113"/>
          <p14:tracePt t="48357" x="5426075" y="1698625"/>
          <p14:tracePt t="48366" x="5416550" y="1716088"/>
          <p14:tracePt t="48374" x="5408613" y="1744663"/>
          <p14:tracePt t="48380" x="5399088" y="1752600"/>
          <p14:tracePt t="48390" x="5399088" y="1771650"/>
          <p14:tracePt t="48396" x="5389563" y="1771650"/>
          <p14:tracePt t="48404" x="5389563" y="1789113"/>
          <p14:tracePt t="48411" x="5380038" y="1798638"/>
          <p14:tracePt t="48419" x="5380038" y="1808163"/>
          <p14:tracePt t="48426" x="5380038" y="1817688"/>
          <p14:tracePt t="48442" x="5380038" y="1825625"/>
          <p14:tracePt t="48464" x="5380038" y="1835150"/>
          <p14:tracePt t="48474" x="5380038" y="1844675"/>
          <p14:tracePt t="48479" x="5380038" y="1862138"/>
          <p14:tracePt t="48487" x="5380038" y="1871663"/>
          <p14:tracePt t="48494" x="5389563" y="1898650"/>
          <p14:tracePt t="48503" x="5389563" y="1908175"/>
          <p14:tracePt t="48509" x="5389563" y="1917700"/>
          <p14:tracePt t="48518" x="5399088" y="1954213"/>
          <p14:tracePt t="48525" x="5408613" y="1973263"/>
          <p14:tracePt t="48533" x="5408613" y="1981200"/>
          <p14:tracePt t="48541" x="5416550" y="1981200"/>
          <p14:tracePt t="48557" x="5416550" y="1990725"/>
          <p14:tracePt t="48571" x="5435600" y="1990725"/>
          <p14:tracePt t="48578" x="5435600" y="2000250"/>
          <p14:tracePt t="48586" x="5445125" y="2009775"/>
          <p14:tracePt t="48593" x="5453063" y="2017713"/>
          <p14:tracePt t="48601" x="5472113" y="2027238"/>
          <p14:tracePt t="48617" x="5489575" y="2054225"/>
          <p14:tracePt t="48624" x="5508625" y="2054225"/>
          <p14:tracePt t="48632" x="5526088" y="2063750"/>
          <p14:tracePt t="48641" x="5545138" y="2073275"/>
          <p14:tracePt t="48647" x="5554663" y="2073275"/>
          <p14:tracePt t="48654" x="5572125" y="2082800"/>
          <p14:tracePt t="48662" x="5599113" y="2082800"/>
          <p14:tracePt t="48670" x="5608638" y="2082800"/>
          <p14:tracePt t="48677" x="5627688" y="2082800"/>
          <p14:tracePt t="48685" x="5635625" y="2082800"/>
          <p14:tracePt t="48692" x="5654675" y="2082800"/>
          <p14:tracePt t="48700" x="5664200" y="2082800"/>
          <p14:tracePt t="48709" x="5672138" y="2082800"/>
          <p14:tracePt t="48715" x="5681663" y="2082800"/>
          <p14:tracePt t="48724" x="5700713" y="2082800"/>
          <p14:tracePt t="48730" x="5718175" y="2082800"/>
          <p14:tracePt t="48738" x="5745163" y="2082800"/>
          <p14:tracePt t="48745" x="5764213" y="2082800"/>
          <p14:tracePt t="48753" x="5791200" y="2073275"/>
          <p14:tracePt t="48760" x="5800725" y="2073275"/>
          <p14:tracePt t="48768" x="5818188" y="2063750"/>
          <p14:tracePt t="48776" x="5827713" y="2063750"/>
          <p14:tracePt t="48783" x="5837238" y="2054225"/>
          <p14:tracePt t="48792" x="5846763" y="2054225"/>
          <p14:tracePt t="48799" x="5854700" y="2036763"/>
          <p14:tracePt t="48807" x="5864225" y="2036763"/>
          <p14:tracePt t="48823" x="5873750" y="2027238"/>
          <p14:tracePt t="48828" x="5891213" y="2017713"/>
          <p14:tracePt t="48836" x="5900738" y="2009775"/>
          <p14:tracePt t="48843" x="5919788" y="2009775"/>
          <p14:tracePt t="48852" x="5919788" y="2000250"/>
          <p14:tracePt t="48860" x="5929313" y="2000250"/>
          <p14:tracePt t="48875" x="5937250" y="2000250"/>
          <p14:tracePt t="48897" x="5937250" y="1990725"/>
          <p14:tracePt t="48920" x="5937250" y="1981200"/>
          <p14:tracePt t="48936" x="5946775" y="1973263"/>
          <p14:tracePt t="48943" x="5956300" y="1963738"/>
          <p14:tracePt t="48950" x="5965825" y="1944688"/>
          <p14:tracePt t="48958" x="5965825" y="1935163"/>
          <p14:tracePt t="48965" x="5973763" y="1935163"/>
          <p14:tracePt t="48981" x="5973763" y="1927225"/>
          <p14:tracePt t="49019" x="5973763" y="1917700"/>
          <p14:tracePt t="49034" x="5983288" y="1917700"/>
          <p14:tracePt t="49049" x="5983288" y="1908175"/>
          <p14:tracePt t="49072" x="5983288" y="1890713"/>
          <p14:tracePt t="49079" x="5983288" y="1871663"/>
          <p14:tracePt t="49087" x="5983288" y="1862138"/>
          <p14:tracePt t="49094" x="5983288" y="1854200"/>
          <p14:tracePt t="49103" x="5992813" y="1844675"/>
          <p14:tracePt t="49109" x="5992813" y="1835150"/>
          <p14:tracePt t="49118" x="5992813" y="1817688"/>
          <p14:tracePt t="49125" x="5992813" y="1798638"/>
          <p14:tracePt t="49132" x="5992813" y="1781175"/>
          <p14:tracePt t="49140" x="5992813" y="1771650"/>
          <p14:tracePt t="49156" x="5992813" y="1762125"/>
          <p14:tracePt t="49172" x="5992813" y="1744663"/>
          <p14:tracePt t="49186" x="5992813" y="1735138"/>
          <p14:tracePt t="49193" x="5983288" y="1735138"/>
          <p14:tracePt t="49201" x="5983288" y="1725613"/>
          <p14:tracePt t="49224" x="5983288" y="1716088"/>
          <p14:tracePt t="49231" x="5973763" y="1716088"/>
          <p14:tracePt t="49240" x="5973763" y="1708150"/>
          <p14:tracePt t="49247" x="5965825" y="1708150"/>
          <p14:tracePt t="49254" x="5956300" y="1698625"/>
          <p14:tracePt t="49262" x="5956300" y="1689100"/>
          <p14:tracePt t="49270" x="5946775" y="1689100"/>
          <p14:tracePt t="49276" x="5946775" y="1679575"/>
          <p14:tracePt t="49292" x="5946775" y="1671638"/>
          <p14:tracePt t="49300" x="5937250" y="1671638"/>
          <p14:tracePt t="49308" x="5937250" y="1662113"/>
          <p14:tracePt t="49315" x="5929313" y="1662113"/>
          <p14:tracePt t="49323" x="5910263" y="1652588"/>
          <p14:tracePt t="49329" x="5891213" y="1643063"/>
          <p14:tracePt t="49339" x="5873750" y="1635125"/>
          <p14:tracePt t="49345" x="5864225" y="1635125"/>
          <p14:tracePt t="49353" x="5846763" y="1625600"/>
          <p14:tracePt t="49360" x="5827713" y="1616075"/>
          <p14:tracePt t="49368" x="5818188" y="1616075"/>
          <p14:tracePt t="49376" x="5800725" y="1598613"/>
          <p14:tracePt t="49390" x="5791200" y="1589088"/>
          <p14:tracePt t="49398" x="5781675" y="1589088"/>
          <p14:tracePt t="49406" x="5773738" y="1589088"/>
          <p14:tracePt t="49414" x="5754688" y="1589088"/>
          <p14:tracePt t="49423" x="5754688" y="1579563"/>
          <p14:tracePt t="49428" x="5727700" y="1579563"/>
          <p14:tracePt t="49436" x="5708650" y="1570038"/>
          <p14:tracePt t="49444" x="5691188" y="1570038"/>
          <p14:tracePt t="49459" x="5681663" y="1570038"/>
          <p14:tracePt t="49467" x="5681663" y="1562100"/>
          <p14:tracePt t="49482" x="5672138" y="1562100"/>
          <p14:tracePt t="49527" x="5664200" y="1562100"/>
          <p14:tracePt t="49535" x="5654675" y="1562100"/>
          <p14:tracePt t="49542" x="5645150" y="1562100"/>
          <p14:tracePt t="49551" x="5635625" y="1562100"/>
          <p14:tracePt t="49558" x="5627688" y="1562100"/>
          <p14:tracePt t="49588" x="5618163" y="1562100"/>
          <p14:tracePt t="49603" x="5608638" y="1562100"/>
          <p14:tracePt t="49611" x="5591175" y="1562100"/>
          <p14:tracePt t="49626" x="5581650" y="1562100"/>
          <p14:tracePt t="49641" x="5572125" y="1562100"/>
          <p14:tracePt t="49673" x="5562600" y="1562100"/>
          <p14:tracePt t="49680" x="5562600" y="1570038"/>
          <p14:tracePt t="49694" x="5554663" y="1570038"/>
          <p14:tracePt t="49709" x="5545138" y="1570038"/>
          <p14:tracePt t="49717" x="5545138" y="1579563"/>
          <p14:tracePt t="49725" x="5535613" y="1579563"/>
          <p14:tracePt t="49733" x="5526088" y="1579563"/>
          <p14:tracePt t="49740" x="5518150" y="1598613"/>
          <p14:tracePt t="49749" x="5508625" y="1606550"/>
          <p14:tracePt t="49756" x="5508625" y="1616075"/>
          <p14:tracePt t="49771" x="5508625" y="1625600"/>
          <p14:tracePt t="49778" x="5499100" y="1635125"/>
          <p14:tracePt t="49786" x="5489575" y="1635125"/>
          <p14:tracePt t="49793" x="5489575" y="1643063"/>
          <p14:tracePt t="49808" x="5481638" y="1652588"/>
          <p14:tracePt t="49824" x="5481638" y="1662113"/>
          <p14:tracePt t="49832" x="5472113" y="1671638"/>
          <p14:tracePt t="49839" x="5472113" y="1679575"/>
          <p14:tracePt t="49846" x="5462588" y="1689100"/>
          <p14:tracePt t="49856" x="5462588" y="1698625"/>
          <p14:tracePt t="49892" x="5462588" y="1708150"/>
          <p14:tracePt t="49900" x="5453063" y="1708150"/>
          <p14:tracePt t="49907" x="5453063" y="1716088"/>
          <p14:tracePt t="49923" x="5453063" y="1725613"/>
          <p14:tracePt t="49939" x="5453063" y="1744663"/>
          <p14:tracePt t="49953" x="5453063" y="1752600"/>
          <p14:tracePt t="49969" x="5453063" y="1762125"/>
          <p14:tracePt t="49984" x="5445125" y="1762125"/>
          <p14:tracePt t="49999" x="5445125" y="1771650"/>
          <p14:tracePt t="50007" x="5445125" y="1781175"/>
          <p14:tracePt t="50014" x="5445125" y="1789113"/>
          <p14:tracePt t="50023" x="5445125" y="1798638"/>
          <p14:tracePt t="50029" x="5445125" y="1808163"/>
          <p14:tracePt t="50044" x="5445125" y="1817688"/>
          <p14:tracePt t="50052" x="5445125" y="1825625"/>
          <p14:tracePt t="50058" x="5445125" y="1835150"/>
          <p14:tracePt t="50074" x="5445125" y="1844675"/>
          <p14:tracePt t="50082" x="5445125" y="1854200"/>
          <p14:tracePt t="50090" x="5445125" y="1862138"/>
          <p14:tracePt t="50097" x="5462588" y="1898650"/>
          <p14:tracePt t="50106" x="5472113" y="1917700"/>
          <p14:tracePt t="50112" x="5472113" y="1935163"/>
          <p14:tracePt t="50120" x="5481638" y="1944688"/>
          <p14:tracePt t="50127" x="5481638" y="1954213"/>
          <p14:tracePt t="50135" x="5489575" y="1981200"/>
          <p14:tracePt t="50148" x="5518150" y="2000250"/>
          <p14:tracePt t="50150" x="5526088" y="2017713"/>
          <p14:tracePt t="50158" x="5545138" y="2036763"/>
          <p14:tracePt t="50166" x="5562600" y="2063750"/>
          <p14:tracePt t="50173" x="5581650" y="2082800"/>
          <p14:tracePt t="50181" x="5599113" y="2090738"/>
          <p14:tracePt t="50190" x="5635625" y="2119313"/>
          <p14:tracePt t="50205" x="5654675" y="2119313"/>
          <p14:tracePt t="50211" x="5672138" y="2127250"/>
          <p14:tracePt t="50219" x="5681663" y="2136775"/>
          <p14:tracePt t="50225" x="5700713" y="2146300"/>
          <p14:tracePt t="50234" x="5708650" y="2146300"/>
          <p14:tracePt t="50242" x="5727700" y="2155825"/>
          <p14:tracePt t="50248" x="5737225" y="2155825"/>
          <p14:tracePt t="50256" x="5737225" y="2163763"/>
          <p14:tracePt t="50264" x="5745163" y="2163763"/>
          <p14:tracePt t="50279" x="5754688" y="2163763"/>
          <p14:tracePt t="50287" x="5754688" y="2173288"/>
          <p14:tracePt t="50294" x="5764213" y="2173288"/>
          <p14:tracePt t="50317" x="5781675" y="2173288"/>
          <p14:tracePt t="50340" x="5800725" y="2173288"/>
          <p14:tracePt t="50348" x="5810250" y="2182813"/>
          <p14:tracePt t="50363" x="5827713" y="2182813"/>
          <p14:tracePt t="50372" x="5837238" y="2182813"/>
          <p14:tracePt t="50378" x="5846763" y="2182813"/>
          <p14:tracePt t="50386" x="5854700" y="2182813"/>
          <p14:tracePt t="50393" x="5864225" y="2182813"/>
          <p14:tracePt t="50401" x="5873750" y="2182813"/>
          <p14:tracePt t="50416" x="5883275" y="2182813"/>
          <p14:tracePt t="50424" x="5891213" y="2182813"/>
          <p14:tracePt t="50431" x="5900738" y="2182813"/>
          <p14:tracePt t="50446" x="5910263" y="2182813"/>
          <p14:tracePt t="50469" x="5919788" y="2182813"/>
          <p14:tracePt t="50491" x="5919788" y="2173288"/>
          <p14:tracePt t="50500" x="5937250" y="2173288"/>
          <p14:tracePt t="50507" x="5946775" y="2163763"/>
          <p14:tracePt t="50515" x="5956300" y="2155825"/>
          <p14:tracePt t="50524" x="5965825" y="2155825"/>
          <p14:tracePt t="50530" x="5973763" y="2146300"/>
          <p14:tracePt t="50539" x="5983288" y="2136775"/>
          <p14:tracePt t="50544" x="5983288" y="2127250"/>
          <p14:tracePt t="50553" x="5992813" y="2109788"/>
          <p14:tracePt t="50560" x="6002338" y="2090738"/>
          <p14:tracePt t="50568" x="6010275" y="2073275"/>
          <p14:tracePt t="50575" x="6010275" y="2046288"/>
          <p14:tracePt t="50583" x="6019800" y="2027238"/>
          <p14:tracePt t="50590" x="6019800" y="2017713"/>
          <p14:tracePt t="50598" x="6029325" y="2000250"/>
          <p14:tracePt t="50606" x="6029325" y="1990725"/>
          <p14:tracePt t="50613" x="6029325" y="1981200"/>
          <p14:tracePt t="50622" x="6029325" y="1973263"/>
          <p14:tracePt t="50628" x="6029325" y="1963738"/>
          <p14:tracePt t="50636" x="6029325" y="1954213"/>
          <p14:tracePt t="50644" x="6029325" y="1944688"/>
          <p14:tracePt t="50652" x="6029325" y="1935163"/>
          <p14:tracePt t="50658" x="6029325" y="1917700"/>
          <p14:tracePt t="50666" x="6029325" y="1898650"/>
          <p14:tracePt t="50674" x="6029325" y="1881188"/>
          <p14:tracePt t="50690" x="6029325" y="1862138"/>
          <p14:tracePt t="50696" x="6029325" y="1854200"/>
          <p14:tracePt t="50706" x="6029325" y="1844675"/>
          <p14:tracePt t="50712" x="6029325" y="1835150"/>
          <p14:tracePt t="50720" x="6029325" y="1817688"/>
          <p14:tracePt t="50735" x="6029325" y="1798638"/>
          <p14:tracePt t="50742" x="6029325" y="1789113"/>
          <p14:tracePt t="50757" x="6029325" y="1781175"/>
          <p14:tracePt t="50765" x="6029325" y="1771650"/>
          <p14:tracePt t="50780" x="6029325" y="1752600"/>
          <p14:tracePt t="50789" x="6029325" y="1744663"/>
          <p14:tracePt t="50795" x="6019800" y="1744663"/>
          <p14:tracePt t="50818" x="6019800" y="1735138"/>
          <p14:tracePt t="50834" x="6010275" y="1725613"/>
          <p14:tracePt t="50841" x="6002338" y="1716088"/>
          <p14:tracePt t="50849" x="6002338" y="1708150"/>
          <p14:tracePt t="50857" x="5992813" y="1698625"/>
          <p14:tracePt t="50864" x="5983288" y="1698625"/>
          <p14:tracePt t="50880" x="5983288" y="1689100"/>
          <p14:tracePt t="50909" x="5973763" y="1679575"/>
          <p14:tracePt t="50924" x="5965825" y="1671638"/>
          <p14:tracePt t="50933" x="5956300" y="1662113"/>
          <p14:tracePt t="50940" x="5937250" y="1662113"/>
          <p14:tracePt t="50947" x="5929313" y="1652588"/>
          <p14:tracePt t="50963" x="5919788" y="1652588"/>
          <p14:tracePt t="50972" x="5919788" y="1643063"/>
          <p14:tracePt t="50993" x="5910263" y="1643063"/>
          <p14:tracePt t="51008" x="5900738" y="1643063"/>
          <p14:tracePt t="51023" x="5891213" y="1643063"/>
          <p14:tracePt t="51031" x="5883275" y="1635125"/>
          <p14:tracePt t="51039" x="5873750" y="1635125"/>
          <p14:tracePt t="51046" x="5864225" y="1635125"/>
          <p14:tracePt t="51061" x="5854700" y="1616075"/>
          <p14:tracePt t="51084" x="5846763" y="1616075"/>
          <p14:tracePt t="51100" x="5837238" y="1616075"/>
          <p14:tracePt t="51115" x="5827713" y="1616075"/>
          <p14:tracePt t="51123" x="5818188" y="1616075"/>
          <p14:tracePt t="51130" x="5810250" y="1616075"/>
          <p14:tracePt t="51139" x="5791200" y="1606550"/>
          <p14:tracePt t="51159" x="5773738" y="1606550"/>
          <p14:tracePt t="51174" x="5764213" y="1606550"/>
          <p14:tracePt t="51183" x="5745163" y="1606550"/>
          <p14:tracePt t="51190" x="5737225" y="1606550"/>
          <p14:tracePt t="51206" x="5727700" y="1606550"/>
          <p14:tracePt t="52482" x="5718175" y="1606550"/>
          <p14:tracePt t="52512" x="5708650" y="1606550"/>
          <p14:tracePt t="52526" x="5700713" y="1606550"/>
          <p14:tracePt t="53270" x="5681663" y="1606550"/>
          <p14:tracePt t="53278" x="5654675" y="1616075"/>
          <p14:tracePt t="53287" x="5627688" y="1635125"/>
          <p14:tracePt t="53293" x="5591175" y="1643063"/>
          <p14:tracePt t="53302" x="5526088" y="1671638"/>
          <p14:tracePt t="53308" x="5481638" y="1689100"/>
          <p14:tracePt t="53316" x="5445125" y="1708150"/>
          <p14:tracePt t="53325" x="5399088" y="1725613"/>
          <p14:tracePt t="53332" x="5297488" y="1744663"/>
          <p14:tracePt t="53340" x="5224463" y="1752600"/>
          <p14:tracePt t="53346" x="5160963" y="1781175"/>
          <p14:tracePt t="53354" x="5051425" y="1789113"/>
          <p14:tracePt t="53362" x="4987925" y="1798638"/>
          <p14:tracePt t="53370" x="4924425" y="1844675"/>
          <p14:tracePt t="53377" x="4851400" y="1854200"/>
          <p14:tracePt t="53384" x="4805363" y="1881188"/>
          <p14:tracePt t="53392" x="4703763" y="1917700"/>
          <p14:tracePt t="53400" x="4557713" y="1963738"/>
          <p14:tracePt t="53407" x="4403725" y="2027238"/>
          <p14:tracePt t="53415" x="4256088" y="2119313"/>
          <p14:tracePt t="53423" x="4119563" y="2173288"/>
          <p14:tracePt t="53429" x="3983038" y="2246313"/>
          <p14:tracePt t="53438" x="3883025" y="2319338"/>
          <p14:tracePt t="53445" x="3781425" y="2392363"/>
          <p14:tracePt t="53454" x="3735388" y="2428875"/>
          <p14:tracePt t="53460" x="3617913" y="2484438"/>
          <p14:tracePt t="53468" x="3462338" y="2565400"/>
          <p14:tracePt t="53475" x="3333750" y="2657475"/>
          <p14:tracePt t="53483" x="3197225" y="2747963"/>
          <p14:tracePt t="53490" x="3060700" y="2840038"/>
          <p14:tracePt t="53498" x="2941638" y="2922588"/>
          <p14:tracePt t="53507" x="2859088" y="2995613"/>
          <p14:tracePt t="53514" x="2805113" y="3059113"/>
          <p14:tracePt t="53521" x="2732088" y="3141663"/>
          <p14:tracePt t="53529" x="2695575" y="3195638"/>
          <p14:tracePt t="53537" x="2667000" y="3224213"/>
          <p14:tracePt t="53544" x="2630488" y="3260725"/>
          <p14:tracePt t="53553" x="2603500" y="3278188"/>
          <p14:tracePt t="53559" x="2584450" y="3287713"/>
          <p14:tracePt t="53567" x="2540000" y="3297238"/>
          <p14:tracePt t="53574" x="2493963" y="3333750"/>
          <p14:tracePt t="53582" x="2457450" y="3333750"/>
          <p14:tracePt t="53591" x="2420938" y="3341688"/>
          <p14:tracePt t="53597" x="2393950" y="3341688"/>
          <p14:tracePt t="53605" x="2357438" y="3341688"/>
          <p14:tracePt t="53613" x="2320925" y="3341688"/>
          <p14:tracePt t="53620" x="2301875" y="3341688"/>
          <p14:tracePt t="53628" x="2274888" y="3341688"/>
          <p14:tracePt t="53637" x="2255838" y="3341688"/>
          <p14:tracePt t="53642" x="2238375" y="3324225"/>
          <p14:tracePt t="53651" x="2211388" y="3314700"/>
          <p14:tracePt t="53658" x="2165350" y="3305175"/>
          <p14:tracePt t="53666" x="2136775" y="3287713"/>
          <p14:tracePt t="53674" x="2119313" y="3278188"/>
          <p14:tracePt t="53680" x="2092325" y="3260725"/>
          <p14:tracePt t="53689" x="2063750" y="3241675"/>
          <p14:tracePt t="53696" x="2046288" y="3232150"/>
          <p14:tracePt t="53704" x="2027238" y="3205163"/>
          <p14:tracePt t="53711" x="1982788" y="3178175"/>
          <p14:tracePt t="53720" x="1963738" y="3132138"/>
          <p14:tracePt t="53726" x="1946275" y="3114675"/>
          <p14:tracePt t="53734" x="1927225" y="3095625"/>
          <p14:tracePt t="53741" x="1900238" y="3068638"/>
          <p14:tracePt t="53749" x="1873250" y="3041650"/>
          <p14:tracePt t="53757" x="1854200" y="3013075"/>
          <p14:tracePt t="53764" x="1817688" y="3005138"/>
          <p14:tracePt t="53773" x="1808163" y="2986088"/>
          <p14:tracePt t="53778" x="1790700" y="2968625"/>
          <p14:tracePt t="53787" x="1781175" y="2959100"/>
          <p14:tracePt t="53794" x="1781175" y="2949575"/>
          <p14:tracePt t="53803" x="1781175" y="2940050"/>
          <p14:tracePt t="53810" x="1771650" y="2930525"/>
          <p14:tracePt t="53817" x="1771650" y="2922588"/>
          <p14:tracePt t="53824" x="1763713" y="2922588"/>
          <p14:tracePt t="53932" x="1763713" y="2913063"/>
          <p14:tracePt t="54023" x="1763713" y="2903538"/>
          <p14:tracePt t="54076" x="1763713" y="2894013"/>
          <p14:tracePt t="54099" x="1763713" y="2886075"/>
          <p14:tracePt t="54121" x="1771650" y="2876550"/>
          <p14:tracePt t="54136" x="1781175" y="2876550"/>
          <p14:tracePt t="54144" x="1790700" y="2876550"/>
          <p14:tracePt t="54167" x="1800225" y="2876550"/>
          <p14:tracePt t="54182" x="1808163" y="2876550"/>
          <p14:tracePt t="54204" x="1827213" y="2867025"/>
          <p14:tracePt t="54235" x="1836738" y="2867025"/>
          <p14:tracePt t="54273" x="1854200" y="2857500"/>
          <p14:tracePt t="54281" x="1863725" y="2857500"/>
          <p14:tracePt t="54296" x="1873250" y="2857500"/>
          <p14:tracePt t="54303" x="1873250" y="2849563"/>
          <p14:tracePt t="54326" x="1881188" y="2849563"/>
          <p14:tracePt t="54395" x="1890713" y="2849563"/>
          <p14:tracePt t="54402" x="1900238" y="2849563"/>
          <p14:tracePt t="54410" x="1900238" y="2830513"/>
          <p14:tracePt t="54433" x="1909763" y="2830513"/>
          <p14:tracePt t="54439" x="1927225" y="2830513"/>
          <p14:tracePt t="54448" x="1936750" y="2830513"/>
          <p14:tracePt t="54463" x="1946275" y="2830513"/>
          <p14:tracePt t="54478" x="1954213" y="2830513"/>
          <p14:tracePt t="54492" x="1963738" y="2830513"/>
          <p14:tracePt t="54561" x="1973263" y="2830513"/>
          <p14:tracePt t="55578" x="1990725" y="2830513"/>
          <p14:tracePt t="55585" x="2000250" y="2830513"/>
          <p14:tracePt t="55593" x="2027238" y="2830513"/>
          <p14:tracePt t="55601" x="2046288" y="2830513"/>
          <p14:tracePt t="55608" x="2063750" y="2830513"/>
          <p14:tracePt t="55616" x="2073275" y="2830513"/>
          <p14:tracePt t="55631" x="2082800" y="2830513"/>
          <p14:tracePt t="55638" x="2092325" y="2830513"/>
          <p14:tracePt t="55645" x="2100263" y="2830513"/>
          <p14:tracePt t="55653" x="2109788" y="2830513"/>
          <p14:tracePt t="55661" x="2128838" y="2830513"/>
          <p14:tracePt t="55670" x="2136775" y="2830513"/>
          <p14:tracePt t="55685" x="2146300" y="2830513"/>
          <p14:tracePt t="55691" x="2174875" y="2830513"/>
          <p14:tracePt t="55699" x="2201863" y="2849563"/>
          <p14:tracePt t="55706" x="2211388" y="2849563"/>
          <p14:tracePt t="55714" x="2219325" y="2849563"/>
          <p14:tracePt t="55721" x="2228850" y="2849563"/>
          <p14:tracePt t="55752" x="2238375" y="2849563"/>
          <p14:tracePt t="55775" x="2247900" y="2849563"/>
          <p14:tracePt t="55790" x="2255838" y="2849563"/>
          <p14:tracePt t="55874" x="2265363" y="2849563"/>
          <p14:tracePt t="55950" x="2274888" y="2849563"/>
          <p14:tracePt t="55965" x="2284413" y="2849563"/>
          <p14:tracePt t="56239" x="2292350" y="2849563"/>
          <p14:tracePt t="56603" x="2265363" y="2857500"/>
          <p14:tracePt t="56611" x="2219325" y="2857500"/>
          <p14:tracePt t="56619" x="2192338" y="2857500"/>
          <p14:tracePt t="56626" x="2165350" y="2857500"/>
          <p14:tracePt t="56635" x="2146300" y="2857500"/>
          <p14:tracePt t="56641" x="2136775" y="2857500"/>
          <p14:tracePt t="56649" x="2119313" y="2857500"/>
          <p14:tracePt t="56656" x="2109788" y="2857500"/>
          <p14:tracePt t="56671" x="2100263" y="2857500"/>
          <p14:tracePt t="56680" x="2092325" y="2857500"/>
          <p14:tracePt t="56686" x="2082800" y="2857500"/>
          <p14:tracePt t="57067" x="2100263" y="2857500"/>
          <p14:tracePt t="57075" x="2119313" y="2857500"/>
          <p14:tracePt t="57082" x="2136775" y="2857500"/>
          <p14:tracePt t="57089" x="2155825" y="2849563"/>
          <p14:tracePt t="57097" x="2174875" y="2849563"/>
          <p14:tracePt t="57104" x="2211388" y="2849563"/>
          <p14:tracePt t="57113" x="2255838" y="2849563"/>
          <p14:tracePt t="57120" x="2292350" y="2849563"/>
          <p14:tracePt t="57127" x="2320925" y="2849563"/>
          <p14:tracePt t="57136" x="2365375" y="2849563"/>
          <p14:tracePt t="57143" x="2393950" y="2849563"/>
          <p14:tracePt t="57151" x="2420938" y="2849563"/>
          <p14:tracePt t="57158" x="2430463" y="2849563"/>
          <p14:tracePt t="57166" x="2438400" y="2849563"/>
          <p14:tracePt t="57173" x="2447925" y="2849563"/>
          <p14:tracePt t="57182" x="2457450" y="2849563"/>
          <p14:tracePt t="59028" x="2520950" y="2830513"/>
          <p14:tracePt t="59035" x="2649538" y="2784475"/>
          <p14:tracePt t="59043" x="2786063" y="2740025"/>
          <p14:tracePt t="59051" x="2914650" y="2693988"/>
          <p14:tracePt t="59058" x="3078163" y="2667000"/>
          <p14:tracePt t="59067" x="3197225" y="2638425"/>
          <p14:tracePt t="59073" x="3306763" y="2620963"/>
          <p14:tracePt t="59081" x="3406775" y="2593975"/>
          <p14:tracePt t="59088" x="3516313" y="2593975"/>
          <p14:tracePt t="59096" x="3571875" y="2593975"/>
          <p14:tracePt t="59103" x="3625850" y="2593975"/>
          <p14:tracePt t="59111" x="3654425" y="2593975"/>
          <p14:tracePt t="59118" x="3708400" y="2611438"/>
          <p14:tracePt t="59127" x="3727450" y="2611438"/>
          <p14:tracePt t="59135" x="3773488" y="2611438"/>
          <p14:tracePt t="59141" x="3790950" y="2611438"/>
          <p14:tracePt t="59150" x="3810000" y="2620963"/>
          <p14:tracePt t="59157" x="3836988" y="2620963"/>
          <p14:tracePt t="59166" x="3883025" y="2630488"/>
          <p14:tracePt t="59172" x="3900488" y="2630488"/>
          <p14:tracePt t="59180" x="3919538" y="2638425"/>
          <p14:tracePt t="59187" x="3937000" y="2638425"/>
          <p14:tracePt t="59195" x="3946525" y="2638425"/>
          <p14:tracePt t="59202" x="3963988" y="2647950"/>
          <p14:tracePt t="59210" x="3983038" y="2647950"/>
          <p14:tracePt t="59218" x="4019550" y="2657475"/>
          <p14:tracePt t="59226" x="4056063" y="2667000"/>
          <p14:tracePt t="59234" x="4073525" y="2667000"/>
          <p14:tracePt t="59241" x="4110038" y="2684463"/>
          <p14:tracePt t="59247" x="4129088" y="2693988"/>
          <p14:tracePt t="59256" x="4138613" y="2693988"/>
          <p14:tracePt t="59264" x="4165600" y="2703513"/>
          <p14:tracePt t="59271" x="4192588" y="2703513"/>
          <p14:tracePt t="59279" x="4219575" y="2711450"/>
          <p14:tracePt t="59286" x="4248150" y="2720975"/>
          <p14:tracePt t="59294" x="4265613" y="2730500"/>
          <p14:tracePt t="59301" x="4284663" y="2740025"/>
          <p14:tracePt t="59309" x="4321175" y="2747963"/>
          <p14:tracePt t="59317" x="4338638" y="2747963"/>
          <p14:tracePt t="59324" x="4348163" y="2757488"/>
          <p14:tracePt t="59333" x="4357688" y="2757488"/>
          <p14:tracePt t="59340" x="4367213" y="2767013"/>
          <p14:tracePt t="59347" x="4384675" y="2767013"/>
          <p14:tracePt t="59354" x="4394200" y="2767013"/>
          <p14:tracePt t="59363" x="4394200" y="2776538"/>
          <p14:tracePt t="59369" x="4403725" y="2776538"/>
          <p14:tracePt t="59384" x="4411663" y="2776538"/>
          <p14:tracePt t="59514" x="4421188" y="2776538"/>
          <p14:tracePt t="59551" x="4430713" y="2776538"/>
          <p14:tracePt t="59575" x="4440238" y="2776538"/>
          <p14:tracePt t="59893" x="4440238" y="2784475"/>
          <p14:tracePt t="59971" x="4440238" y="2794000"/>
          <p14:tracePt t="59978" x="4440238" y="2803525"/>
          <p14:tracePt t="59984" x="4440238" y="2813050"/>
          <p14:tracePt t="59993" x="4430713" y="2820988"/>
          <p14:tracePt t="60000" x="4421188" y="2820988"/>
          <p14:tracePt t="60008" x="4411663" y="2830513"/>
          <p14:tracePt t="60016" x="4375150" y="2857500"/>
          <p14:tracePt t="60023" x="4330700" y="2876550"/>
          <p14:tracePt t="60032" x="4292600" y="2886075"/>
          <p14:tracePt t="60038" x="4256088" y="2903538"/>
          <p14:tracePt t="60046" x="4229100" y="2930525"/>
          <p14:tracePt t="60053" x="4202113" y="2940050"/>
          <p14:tracePt t="60062" x="4183063" y="2949575"/>
          <p14:tracePt t="60069" x="4146550" y="2949575"/>
          <p14:tracePt t="60076" x="4146550" y="2959100"/>
          <p14:tracePt t="60084" x="4138613" y="2959100"/>
          <p14:tracePt t="60092" x="4129088" y="2968625"/>
          <p14:tracePt t="60100" x="4119563" y="2968625"/>
          <p14:tracePt t="60115" x="4110038" y="2968625"/>
          <p14:tracePt t="60449" x="4138613" y="2968625"/>
          <p14:tracePt t="60456" x="4175125" y="2940050"/>
          <p14:tracePt t="60465" x="4211638" y="2930525"/>
          <p14:tracePt t="60471" x="4256088" y="2922588"/>
          <p14:tracePt t="60480" x="4284663" y="2903538"/>
          <p14:tracePt t="60486" x="4302125" y="2894013"/>
          <p14:tracePt t="60494" x="4357688" y="2876550"/>
          <p14:tracePt t="60503" x="4394200" y="2867025"/>
          <p14:tracePt t="60510" x="4421188" y="2857500"/>
          <p14:tracePt t="60518" x="4448175" y="2849563"/>
          <p14:tracePt t="60525" x="4494213" y="2840038"/>
          <p14:tracePt t="60533" x="4540250" y="2830513"/>
          <p14:tracePt t="60540" x="4567238" y="2830513"/>
          <p14:tracePt t="60547" x="4594225" y="2820988"/>
          <p14:tracePt t="60555" x="4613275" y="2813050"/>
          <p14:tracePt t="60563" x="4640263" y="2813050"/>
          <p14:tracePt t="60570" x="4659313" y="2813050"/>
          <p14:tracePt t="60578" x="4676775" y="2803525"/>
          <p14:tracePt t="60585" x="4686300" y="2803525"/>
          <p14:tracePt t="60593" x="4713288" y="2803525"/>
          <p14:tracePt t="60602" x="4732338" y="2803525"/>
          <p14:tracePt t="60609" x="4759325" y="2794000"/>
          <p14:tracePt t="60617" x="4768850" y="2794000"/>
          <p14:tracePt t="60624" x="4786313" y="2794000"/>
          <p14:tracePt t="60633" x="4805363" y="2794000"/>
          <p14:tracePt t="60639" x="4822825" y="2794000"/>
          <p14:tracePt t="60646" x="4841875" y="2794000"/>
          <p14:tracePt t="60654" x="4868863" y="2794000"/>
          <p14:tracePt t="60662" x="4878388" y="2794000"/>
          <p14:tracePt t="60669" x="4887913" y="2794000"/>
          <p14:tracePt t="60677" x="4895850" y="2794000"/>
          <p14:tracePt t="60707" x="4905375" y="2794000"/>
          <p14:tracePt t="60775" x="4905375" y="2803525"/>
          <p14:tracePt t="80801" x="4960938" y="2857500"/>
          <p14:tracePt t="80808" x="5014913" y="2940050"/>
          <p14:tracePt t="80816" x="5070475" y="3059113"/>
          <p14:tracePt t="80823" x="5114925" y="3178175"/>
          <p14:tracePt t="80831" x="5160963" y="3324225"/>
          <p14:tracePt t="80839" x="5187950" y="3406775"/>
          <p14:tracePt t="80846" x="5197475" y="3479800"/>
          <p14:tracePt t="80854" x="5216525" y="3543300"/>
          <p14:tracePt t="80862" x="5224463" y="3579813"/>
          <p14:tracePt t="80870" x="5233988" y="3625850"/>
          <p14:tracePt t="80877" x="5243513" y="3652838"/>
          <p14:tracePt t="80888" x="5243513" y="3670300"/>
          <p14:tracePt t="80892" x="5253038" y="3689350"/>
          <p14:tracePt t="80899" x="5253038" y="3698875"/>
          <p14:tracePt t="80915" x="5253038" y="3716338"/>
          <p14:tracePt t="81004" x="5253038" y="3725863"/>
          <p14:tracePt t="81020" x="5253038" y="3735388"/>
          <p14:tracePt t="81231" x="5243513" y="3735388"/>
          <p14:tracePt t="83761" x="5224463" y="3652838"/>
          <p14:tracePt t="83769" x="5180013" y="3552825"/>
          <p14:tracePt t="83775" x="5151438" y="3460750"/>
          <p14:tracePt t="83784" x="5133975" y="3397250"/>
          <p14:tracePt t="83791" x="5106988" y="3333750"/>
          <p14:tracePt t="83798" x="5078413" y="3287713"/>
          <p14:tracePt t="83806" x="5060950" y="3260725"/>
          <p14:tracePt t="83813" x="5033963" y="3224213"/>
          <p14:tracePt t="83821" x="4997450" y="3178175"/>
          <p14:tracePt t="83829" x="4960938" y="3151188"/>
          <p14:tracePt t="83836" x="4932363" y="3114675"/>
          <p14:tracePt t="83843" x="4887913" y="3068638"/>
          <p14:tracePt t="83852" x="4851400" y="3041650"/>
          <p14:tracePt t="83859" x="4805363" y="3022600"/>
          <p14:tracePt t="83867" x="4759325" y="2986088"/>
          <p14:tracePt t="83874" x="4713288" y="2949575"/>
          <p14:tracePt t="83882" x="4676775" y="2922588"/>
          <p14:tracePt t="83889" x="4613275" y="2849563"/>
          <p14:tracePt t="83896" x="4586288" y="2820988"/>
          <p14:tracePt t="83904" x="4557713" y="2784475"/>
          <p14:tracePt t="83912" x="4540250" y="2757488"/>
          <p14:tracePt t="83919" x="4521200" y="2740025"/>
          <p14:tracePt t="83926" x="4513263" y="2730500"/>
          <p14:tracePt t="83935" x="4503738" y="2720975"/>
          <p14:tracePt t="83942" x="4494213" y="2711450"/>
          <p14:tracePt t="84214" x="4484688" y="2711450"/>
          <p14:tracePt t="84221" x="4484688" y="2720975"/>
          <p14:tracePt t="84229" x="4476750" y="2720975"/>
          <p14:tracePt t="84251" x="4467225" y="2720975"/>
          <p14:tracePt t="84259" x="4467225" y="2730500"/>
          <p14:tracePt t="84267" x="4457700" y="2730500"/>
          <p14:tracePt t="84274" x="4448175" y="2730500"/>
          <p14:tracePt t="84282" x="4440238" y="2740025"/>
          <p14:tracePt t="84297" x="4421188" y="2747963"/>
          <p14:tracePt t="84304" x="4411663" y="2757488"/>
          <p14:tracePt t="84312" x="4403725" y="2757488"/>
          <p14:tracePt t="84320" x="4394200" y="2757488"/>
          <p14:tracePt t="84327" x="4375150" y="2757488"/>
          <p14:tracePt t="84357" x="4367213" y="2767013"/>
          <p14:tracePt t="84364" x="4357688" y="2767013"/>
          <p14:tracePt t="84371" x="4348163" y="2776538"/>
          <p14:tracePt t="84380" x="4338638" y="2776538"/>
          <p14:tracePt t="84387" x="4330700" y="2784475"/>
          <p14:tracePt t="84395" x="4321175" y="2784475"/>
          <p14:tracePt t="84666" x="4338638" y="2784475"/>
          <p14:tracePt t="84674" x="4411663" y="2784475"/>
          <p14:tracePt t="84681" x="4484688" y="2784475"/>
          <p14:tracePt t="84689" x="4576763" y="2784475"/>
          <p14:tracePt t="84696" x="4659313" y="2767013"/>
          <p14:tracePt t="84704" x="4695825" y="2767013"/>
          <p14:tracePt t="84712" x="4749800" y="2767013"/>
          <p14:tracePt t="84719" x="4786313" y="2757488"/>
          <p14:tracePt t="84727" x="4813300" y="2757488"/>
          <p14:tracePt t="84735" x="4832350" y="2757488"/>
          <p14:tracePt t="84742" x="4859338" y="2757488"/>
          <p14:tracePt t="84751" x="4878388" y="2757488"/>
          <p14:tracePt t="84757" x="4905375" y="2747963"/>
          <p14:tracePt t="84765" x="4924425" y="2747963"/>
          <p14:tracePt t="84772" x="4932363" y="2747963"/>
          <p14:tracePt t="84780" x="4941888" y="2747963"/>
          <p14:tracePt t="84787" x="4951413" y="2747963"/>
          <p14:tracePt t="84795" x="4960938" y="2747963"/>
          <p14:tracePt t="84849" x="4978400" y="2747963"/>
          <p14:tracePt t="84856" x="4987925" y="2747963"/>
          <p14:tracePt t="84864" x="5005388" y="2747963"/>
          <p14:tracePt t="84871" x="5014913" y="2747963"/>
          <p14:tracePt t="84891" x="5041900" y="2747963"/>
          <p14:tracePt t="84894" x="5051425" y="2747963"/>
          <p14:tracePt t="84901" x="5078413" y="2747963"/>
          <p14:tracePt t="84909" x="5087938" y="2747963"/>
          <p14:tracePt t="84917" x="5097463" y="2747963"/>
          <p14:tracePt t="86245" x="5097463" y="2784475"/>
          <p14:tracePt t="86251" x="5097463" y="2840038"/>
          <p14:tracePt t="86260" x="5106988" y="2886075"/>
          <p14:tracePt t="86267" x="5106988" y="2976563"/>
          <p14:tracePt t="86275" x="5133975" y="3041650"/>
          <p14:tracePt t="86284" x="5143500" y="3078163"/>
          <p14:tracePt t="86290" x="5151438" y="3141663"/>
          <p14:tracePt t="86298" x="5170488" y="3195638"/>
          <p14:tracePt t="86305" x="5180013" y="3260725"/>
          <p14:tracePt t="86313" x="5187950" y="3314700"/>
          <p14:tracePt t="86320" x="5207000" y="3397250"/>
          <p14:tracePt t="86329" x="5224463" y="3443288"/>
          <p14:tracePt t="86337" x="5233988" y="3479800"/>
          <p14:tracePt t="86343" x="5243513" y="3516313"/>
          <p14:tracePt t="86351" x="5253038" y="3543300"/>
          <p14:tracePt t="86358" x="5260975" y="3570288"/>
          <p14:tracePt t="86367" x="5280025" y="3589338"/>
          <p14:tracePt t="86374" x="5297488" y="3606800"/>
          <p14:tracePt t="86383" x="5307013" y="3643313"/>
          <p14:tracePt t="86389" x="5326063" y="3662363"/>
          <p14:tracePt t="86396" x="5343525" y="3689350"/>
          <p14:tracePt t="86404" x="5362575" y="3706813"/>
          <p14:tracePt t="86412" x="5399088" y="3752850"/>
          <p14:tracePt t="86421" x="5416550" y="3789363"/>
          <p14:tracePt t="86426" x="5435600" y="3808413"/>
          <p14:tracePt t="86434" x="5453063" y="3825875"/>
          <p14:tracePt t="86441" x="5489575" y="3844925"/>
          <p14:tracePt t="86450" x="5499100" y="3862388"/>
          <p14:tracePt t="86456" x="5508625" y="3871913"/>
          <p14:tracePt t="86466" x="5508625" y="3881438"/>
          <p14:tracePt t="86472" x="5508625" y="3889375"/>
          <p14:tracePt t="88967" x="5599113" y="3852863"/>
          <p14:tracePt t="88975" x="5708650" y="3789363"/>
          <p14:tracePt t="88982" x="5864225" y="3735388"/>
          <p14:tracePt t="88990" x="6010275" y="3670300"/>
          <p14:tracePt t="88998" x="6148388" y="3616325"/>
          <p14:tracePt t="89005" x="6294438" y="3552825"/>
          <p14:tracePt t="89013" x="6448425" y="3524250"/>
          <p14:tracePt t="89021" x="6640513" y="3460750"/>
          <p14:tracePt t="89029" x="6805613" y="3414713"/>
          <p14:tracePt t="89036" x="6951663" y="3370263"/>
          <p14:tracePt t="89044" x="7088188" y="3324225"/>
          <p14:tracePt t="89053" x="7216775" y="3297238"/>
          <p14:tracePt t="89058" x="7335838" y="3268663"/>
          <p14:tracePt t="89065" x="7462838" y="3251200"/>
          <p14:tracePt t="89074" x="7608888" y="3251200"/>
          <p14:tracePt t="89081" x="7754938" y="3251200"/>
          <p14:tracePt t="89089" x="7847013" y="3260725"/>
          <p14:tracePt t="89096" x="7937500" y="3268663"/>
          <p14:tracePt t="89104" x="8020050" y="3287713"/>
          <p14:tracePt t="89112" x="8066088" y="3305175"/>
          <p14:tracePt t="89118" x="8093075" y="3341688"/>
          <p14:tracePt t="89126" x="8139113" y="3360738"/>
          <p14:tracePt t="89136" x="8166100" y="3378200"/>
          <p14:tracePt t="89141" x="8194675" y="3414713"/>
          <p14:tracePt t="89149" x="8202613" y="3433763"/>
          <p14:tracePt t="89157" x="8212138" y="3451225"/>
          <p14:tracePt t="89165" x="8221663" y="3451225"/>
          <p14:tracePt t="89172" x="8221663" y="3460750"/>
          <p14:tracePt t="89263" x="8221663" y="3479800"/>
          <p14:tracePt t="89271" x="8185150" y="3516313"/>
          <p14:tracePt t="89279" x="8121650" y="3552825"/>
          <p14:tracePt t="89286" x="8020050" y="3597275"/>
          <p14:tracePt t="89294" x="7929563" y="3633788"/>
          <p14:tracePt t="89301" x="7791450" y="3662363"/>
          <p14:tracePt t="89308" x="7681913" y="3689350"/>
          <p14:tracePt t="91940" x="7710488" y="3743325"/>
          <p14:tracePt t="91947" x="7737475" y="3816350"/>
          <p14:tracePt t="91954" x="7754938" y="3881438"/>
          <p14:tracePt t="91962" x="7783513" y="3963988"/>
          <p14:tracePt t="91970" x="7791450" y="4000500"/>
          <p14:tracePt t="91977" x="7810500" y="4044950"/>
          <p14:tracePt t="91984" x="7820025" y="4090988"/>
          <p14:tracePt t="91993" x="7837488" y="4146550"/>
          <p14:tracePt t="91999" x="7856538" y="4191000"/>
          <p14:tracePt t="92008" x="7864475" y="4219575"/>
          <p14:tracePt t="92015" x="7874000" y="4237038"/>
          <p14:tracePt t="92022" x="7874000" y="4256088"/>
          <p14:tracePt t="92030" x="7883525" y="4264025"/>
          <p14:tracePt t="92038" x="7900988" y="4283075"/>
          <p14:tracePt t="92047" x="7910513" y="4300538"/>
          <p14:tracePt t="92053" x="7929563" y="4337050"/>
          <p14:tracePt t="92061" x="7937500" y="4337050"/>
          <p14:tracePt t="92067" x="7947025" y="4356100"/>
          <p14:tracePt t="92082" x="7956550" y="4373563"/>
          <p14:tracePt t="92090" x="7974013" y="4383088"/>
          <p14:tracePt t="92099" x="7983538" y="4402138"/>
          <p14:tracePt t="92105" x="7993063" y="4419600"/>
          <p14:tracePt t="92113" x="8010525" y="4446588"/>
          <p14:tracePt t="92120" x="8020050" y="4475163"/>
          <p14:tracePt t="92130" x="8029575" y="4502150"/>
          <p14:tracePt t="92136" x="8039100" y="4519613"/>
          <p14:tracePt t="92144" x="8039100" y="4529138"/>
          <p14:tracePt t="92151" x="8047038" y="4538663"/>
          <p14:tracePt t="92158" x="8047038" y="4548188"/>
          <p14:tracePt t="92196" x="8047038" y="4556125"/>
          <p14:tracePt t="92219" x="8066088" y="4565650"/>
          <p14:tracePt t="92263" x="8066088" y="4575175"/>
          <p14:tracePt t="92272" x="8075613" y="4575175"/>
          <p14:tracePt t="92279" x="8075613" y="4584700"/>
          <p14:tracePt t="92287" x="8075613" y="4592638"/>
          <p14:tracePt t="92294" x="8085138" y="4611688"/>
          <p14:tracePt t="92301" x="8085138" y="4629150"/>
          <p14:tracePt t="92309" x="8093075" y="4665663"/>
          <p14:tracePt t="92316" x="8102600" y="4702175"/>
          <p14:tracePt t="92325" x="8102600" y="4730750"/>
          <p14:tracePt t="92332" x="8112125" y="4767263"/>
          <p14:tracePt t="92340" x="8121650" y="4803775"/>
          <p14:tracePt t="92347" x="8121650" y="4811713"/>
          <p14:tracePt t="92378" x="8121650" y="4821238"/>
          <p14:tracePt t="92589" x="8102600" y="4811713"/>
          <p14:tracePt t="92596" x="8056563" y="4803775"/>
          <p14:tracePt t="92604" x="8039100" y="4794250"/>
          <p14:tracePt t="92611" x="8020050" y="4784725"/>
          <p14:tracePt t="92619" x="8002588" y="4767263"/>
          <p14:tracePt t="92626" x="7983538" y="4757738"/>
          <p14:tracePt t="92634" x="7974013" y="4757738"/>
          <p14:tracePt t="92642" x="7966075" y="4748213"/>
          <p14:tracePt t="92649" x="7956550" y="4738688"/>
          <p14:tracePt t="92656" x="7947025" y="4730750"/>
          <p14:tracePt t="92664" x="7937500" y="4711700"/>
          <p14:tracePt t="92671" x="7910513" y="4694238"/>
          <p14:tracePt t="92680" x="7910513" y="4684713"/>
          <p14:tracePt t="92687" x="7900988" y="4665663"/>
          <p14:tracePt t="92693" x="7900988" y="4657725"/>
          <p14:tracePt t="92701" x="7900988" y="4648200"/>
          <p14:tracePt t="92709" x="7900988" y="4638675"/>
          <p14:tracePt t="92724" x="7900988" y="4629150"/>
          <p14:tracePt t="92762" x="7893050" y="4621213"/>
          <p14:tracePt t="92777" x="7893050" y="4611688"/>
          <p14:tracePt t="92784" x="7893050" y="4602163"/>
          <p14:tracePt t="92845" x="7893050" y="4592638"/>
          <p14:tracePt t="92853" x="7893050" y="4575175"/>
          <p14:tracePt t="92860" x="7900988" y="4565650"/>
          <p14:tracePt t="92868" x="7900988" y="4548188"/>
          <p14:tracePt t="92875" x="7900988" y="4529138"/>
          <p14:tracePt t="92882" x="7937500" y="4502150"/>
          <p14:tracePt t="92898" x="8002588" y="4465638"/>
          <p14:tracePt t="92905" x="8020050" y="4456113"/>
          <p14:tracePt t="92913" x="8056563" y="4438650"/>
          <p14:tracePt t="92921" x="8093075" y="4429125"/>
          <p14:tracePt t="92930" x="8121650" y="4419600"/>
          <p14:tracePt t="92935" x="8139113" y="4419600"/>
          <p14:tracePt t="92943" x="8148638" y="4419600"/>
          <p14:tracePt t="92951" x="8158163" y="4419600"/>
          <p14:tracePt t="92958" x="8158163" y="4410075"/>
          <p14:tracePt t="92974" x="8166100" y="4410075"/>
          <p14:tracePt t="92981" x="8175625" y="4410075"/>
          <p14:tracePt t="92988" x="8185150" y="4410075"/>
          <p14:tracePt t="92997" x="8202613" y="4410075"/>
          <p14:tracePt t="93004" x="8221663" y="4410075"/>
          <p14:tracePt t="93012" x="8231188" y="4410075"/>
          <p14:tracePt t="93018" x="8239125" y="4410075"/>
          <p14:tracePt t="93025" x="8258175" y="4410075"/>
          <p14:tracePt t="93033" x="8267700" y="4410075"/>
          <p14:tracePt t="93041" x="8275638" y="4410075"/>
          <p14:tracePt t="93048" x="8294688" y="4410075"/>
          <p14:tracePt t="93056" x="8304213" y="4419600"/>
          <p14:tracePt t="93064" x="8321675" y="4419600"/>
          <p14:tracePt t="93079" x="8331200" y="4419600"/>
          <p14:tracePt t="93086" x="8340725" y="4419600"/>
          <p14:tracePt t="93095" x="8348663" y="4429125"/>
          <p14:tracePt t="93101" x="8358188" y="4429125"/>
          <p14:tracePt t="93116" x="8367713" y="4429125"/>
          <p14:tracePt t="93124" x="8367713" y="4438650"/>
          <p14:tracePt t="93140" x="8377238" y="4438650"/>
          <p14:tracePt t="93230" x="8377238" y="4446588"/>
          <p14:tracePt t="93252" x="8377238" y="4456113"/>
          <p14:tracePt t="93260" x="8377238" y="4475163"/>
          <p14:tracePt t="93290" x="8377238" y="4492625"/>
          <p14:tracePt t="93305" x="8377238" y="4502150"/>
          <p14:tracePt t="93313" x="8377238" y="4519613"/>
          <p14:tracePt t="93321" x="8377238" y="4529138"/>
          <p14:tracePt t="93329" x="8377238" y="4538663"/>
          <p14:tracePt t="93335" x="8377238" y="4548188"/>
          <p14:tracePt t="93350" x="8367713" y="4565650"/>
          <p14:tracePt t="93358" x="8358188" y="4575175"/>
          <p14:tracePt t="93365" x="8348663" y="4592638"/>
          <p14:tracePt t="93373" x="8340725" y="4602163"/>
          <p14:tracePt t="93380" x="8321675" y="4621213"/>
          <p14:tracePt t="93388" x="8312150" y="4648200"/>
          <p14:tracePt t="93396" x="8294688" y="4665663"/>
          <p14:tracePt t="93403" x="8275638" y="4684713"/>
          <p14:tracePt t="93412" x="8258175" y="4711700"/>
          <p14:tracePt t="93418" x="8212138" y="4738688"/>
          <p14:tracePt t="93426" x="8175625" y="4775200"/>
          <p14:tracePt t="93433" x="8158163" y="4784725"/>
          <p14:tracePt t="93441" x="8139113" y="4803775"/>
          <p14:tracePt t="93448" x="8129588" y="4821238"/>
          <p14:tracePt t="93456" x="8121650" y="4821238"/>
          <p14:tracePt t="93463" x="8112125" y="4830763"/>
          <p14:tracePt t="93471" x="8102600" y="4830763"/>
          <p14:tracePt t="93502" x="8102600" y="4840288"/>
          <p14:tracePt t="93524" x="8093075" y="4840288"/>
          <p14:tracePt t="93546" x="8085138" y="4840288"/>
          <p14:tracePt t="93570" x="8066088" y="4840288"/>
          <p14:tracePt t="93584" x="8056563" y="4840288"/>
          <p14:tracePt t="93591" x="8047038" y="4840288"/>
          <p14:tracePt t="93606" x="8039100" y="4840288"/>
          <p14:tracePt t="93614" x="8029575" y="4840288"/>
          <p14:tracePt t="93622" x="8020050" y="4830763"/>
          <p14:tracePt t="93631" x="8002588" y="4811713"/>
          <p14:tracePt t="93637" x="7983538" y="4803775"/>
          <p14:tracePt t="93646" x="7974013" y="4794250"/>
          <p14:tracePt t="93652" x="7956550" y="4775200"/>
          <p14:tracePt t="93660" x="7937500" y="4767263"/>
          <p14:tracePt t="93667" x="7910513" y="4748213"/>
          <p14:tracePt t="93675" x="7910513" y="4730750"/>
          <p14:tracePt t="93682" x="7893050" y="4702175"/>
          <p14:tracePt t="93690" x="7883525" y="4684713"/>
          <p14:tracePt t="93698" x="7874000" y="4665663"/>
          <p14:tracePt t="93705" x="7856538" y="4629150"/>
          <p14:tracePt t="93712" x="7856538" y="4611688"/>
          <p14:tracePt t="93721" x="7847013" y="4592638"/>
          <p14:tracePt t="93729" x="7847013" y="4575175"/>
          <p14:tracePt t="93735" x="7837488" y="4556125"/>
          <p14:tracePt t="93743" x="7837488" y="4538663"/>
          <p14:tracePt t="93750" x="7827963" y="4519613"/>
          <p14:tracePt t="93758" x="7827963" y="4502150"/>
          <p14:tracePt t="93774" x="7820025" y="4502150"/>
          <p14:tracePt t="93781" x="7820025" y="4483100"/>
          <p14:tracePt t="93826" x="7820025" y="4465638"/>
          <p14:tracePt t="93848" x="7820025" y="4456113"/>
          <p14:tracePt t="93886" x="7820025" y="4446588"/>
          <p14:tracePt t="93901" x="7820025" y="4438650"/>
          <p14:tracePt t="93909" x="7827963" y="4429125"/>
          <p14:tracePt t="93916" x="7837488" y="4429125"/>
          <p14:tracePt t="93924" x="7856538" y="4419600"/>
          <p14:tracePt t="93931" x="7883525" y="4410075"/>
          <p14:tracePt t="93939" x="7920038" y="4392613"/>
          <p14:tracePt t="93947" x="7956550" y="4392613"/>
          <p14:tracePt t="93953" x="7983538" y="4383088"/>
          <p14:tracePt t="93962" x="8029575" y="4373563"/>
          <p14:tracePt t="93970" x="8066088" y="4373563"/>
          <p14:tracePt t="93976" x="8112125" y="4373563"/>
          <p14:tracePt t="93984" x="8129588" y="4373563"/>
          <p14:tracePt t="93992" x="8139113" y="4365625"/>
          <p14:tracePt t="93999" x="8148638" y="4365625"/>
          <p14:tracePt t="94014" x="8158163" y="4365625"/>
          <p14:tracePt t="94022" x="8166100" y="4365625"/>
          <p14:tracePt t="94037" x="8185150" y="4365625"/>
          <p14:tracePt t="94045" x="8194675" y="4365625"/>
          <p14:tracePt t="94052" x="8212138" y="4365625"/>
          <p14:tracePt t="94075" x="8221663" y="4365625"/>
          <p14:tracePt t="94082" x="8248650" y="4373563"/>
          <p14:tracePt t="94091" x="8258175" y="4373563"/>
          <p14:tracePt t="94097" x="8285163" y="4383088"/>
          <p14:tracePt t="94106" x="8304213" y="4383088"/>
          <p14:tracePt t="94113" x="8321675" y="4392613"/>
          <p14:tracePt t="94121" x="8340725" y="4402138"/>
          <p14:tracePt t="94129" x="8348663" y="4410075"/>
          <p14:tracePt t="94135" x="8367713" y="4410075"/>
          <p14:tracePt t="94143" x="8377238" y="4419600"/>
          <p14:tracePt t="94150" x="8377238" y="4429125"/>
          <p14:tracePt t="94157" x="8385175" y="4438650"/>
          <p14:tracePt t="94165" x="8413750" y="4446588"/>
          <p14:tracePt t="94180" x="8421688" y="4456113"/>
          <p14:tracePt t="94188" x="8440738" y="4465638"/>
          <p14:tracePt t="94196" x="8458200" y="4492625"/>
          <p14:tracePt t="94203" x="8477250" y="4519613"/>
          <p14:tracePt t="94213" x="8486775" y="4548188"/>
          <p14:tracePt t="94218" x="8504238" y="4584700"/>
          <p14:tracePt t="94226" x="8513763" y="4611688"/>
          <p14:tracePt t="94233" x="8523288" y="4629150"/>
          <p14:tracePt t="94241" x="8531225" y="4648200"/>
          <p14:tracePt t="94249" x="8531225" y="4675188"/>
          <p14:tracePt t="94256" x="8531225" y="4694238"/>
          <p14:tracePt t="94263" x="8540750" y="4711700"/>
          <p14:tracePt t="94271" x="8540750" y="4738688"/>
          <p14:tracePt t="94279" x="8540750" y="4757738"/>
          <p14:tracePt t="94286" x="8540750" y="4775200"/>
          <p14:tracePt t="94295" x="8540750" y="4794250"/>
          <p14:tracePt t="94301" x="8540750" y="4811713"/>
          <p14:tracePt t="94309" x="8540750" y="4840288"/>
          <p14:tracePt t="94316" x="8540750" y="4848225"/>
          <p14:tracePt t="94324" x="8540750" y="4857750"/>
          <p14:tracePt t="94354" x="8540750" y="4867275"/>
          <p14:tracePt t="94392" x="8531225" y="4876800"/>
          <p14:tracePt t="94429" x="8523288" y="4876800"/>
          <p14:tracePt t="94445" x="8523288" y="4884738"/>
          <p14:tracePt t="94452" x="8513763" y="4884738"/>
          <p14:tracePt t="94459" x="8504238" y="4894263"/>
          <p14:tracePt t="94467" x="8494713" y="4903788"/>
          <p14:tracePt t="94475" x="8458200" y="4922838"/>
          <p14:tracePt t="94482" x="8440738" y="4930775"/>
          <p14:tracePt t="94490" x="8421688" y="4940300"/>
          <p14:tracePt t="94499" x="8394700" y="4940300"/>
          <p14:tracePt t="94504" x="8377238" y="4949825"/>
          <p14:tracePt t="94512" x="8358188" y="4949825"/>
          <p14:tracePt t="94521" x="8340725" y="4959350"/>
          <p14:tracePt t="94529" x="8285163" y="4976813"/>
          <p14:tracePt t="94535" x="8239125" y="4995863"/>
          <p14:tracePt t="94543" x="8185150" y="4995863"/>
          <p14:tracePt t="94550" x="8148638" y="5003800"/>
          <p14:tracePt t="94558" x="8121650" y="5003800"/>
          <p14:tracePt t="94565" x="8093075" y="5003800"/>
          <p14:tracePt t="94573" x="8066088" y="5003800"/>
          <p14:tracePt t="94580" x="8029575" y="5003800"/>
          <p14:tracePt t="94588" x="8020050" y="5003800"/>
          <p14:tracePt t="94596" x="8010525" y="5003800"/>
          <p14:tracePt t="94603" x="7993063" y="5003800"/>
          <p14:tracePt t="94612" x="7983538" y="5003800"/>
          <p14:tracePt t="94618" x="7974013" y="5003800"/>
          <p14:tracePt t="94626" x="7956550" y="5003800"/>
          <p14:tracePt t="94641" x="7947025" y="5003800"/>
          <p14:tracePt t="94648" x="7937500" y="5003800"/>
          <p14:tracePt t="94671" x="7929563" y="5003800"/>
          <p14:tracePt t="94685" x="7929563" y="4995863"/>
          <p14:tracePt t="94701" x="7920038" y="4995863"/>
          <p14:tracePt t="94746" x="7910513" y="4995863"/>
          <p14:tracePt t="94754" x="7910513" y="4986338"/>
          <p14:tracePt t="94769" x="7900988" y="4976813"/>
          <p14:tracePt t="94778" x="7883525" y="4949825"/>
          <p14:tracePt t="94784" x="7864475" y="4922838"/>
          <p14:tracePt t="94792" x="7847013" y="4894263"/>
          <p14:tracePt t="94799" x="7837488" y="4867275"/>
          <p14:tracePt t="94806" x="7827963" y="4848225"/>
          <p14:tracePt t="94816" x="7827963" y="4811713"/>
          <p14:tracePt t="94822" x="7820025" y="4775200"/>
          <p14:tracePt t="94829" x="7820025" y="4748213"/>
          <p14:tracePt t="94837" x="7820025" y="4721225"/>
          <p14:tracePt t="94846" x="7820025" y="4694238"/>
          <p14:tracePt t="94852" x="7820025" y="4638675"/>
          <p14:tracePt t="94861" x="7820025" y="4621213"/>
          <p14:tracePt t="94867" x="7820025" y="4584700"/>
          <p14:tracePt t="94880" x="7827963" y="4556125"/>
          <p14:tracePt t="94886" x="7837488" y="4529138"/>
          <p14:tracePt t="94889" x="7837488" y="4511675"/>
          <p14:tracePt t="94898" x="7847013" y="4502150"/>
          <p14:tracePt t="94905" x="7847013" y="4492625"/>
          <p14:tracePt t="94914" x="7856538" y="4483100"/>
          <p14:tracePt t="94920" x="7856538" y="4475163"/>
          <p14:tracePt t="94935" x="7864475" y="4475163"/>
          <p14:tracePt t="94944" x="7874000" y="4456113"/>
          <p14:tracePt t="94950" x="7874000" y="4446588"/>
          <p14:tracePt t="94958" x="7883525" y="4438650"/>
          <p14:tracePt t="94965" x="7900988" y="4429125"/>
          <p14:tracePt t="94972" x="7929563" y="4419600"/>
          <p14:tracePt t="94981" x="7947025" y="4410075"/>
          <p14:tracePt t="94988" x="7947025" y="4402138"/>
          <p14:tracePt t="94996" x="7966075" y="4392613"/>
          <p14:tracePt t="95003" x="7983538" y="4383088"/>
          <p14:tracePt t="95012" x="7993063" y="4383088"/>
          <p14:tracePt t="95018" x="8002588" y="4373563"/>
          <p14:tracePt t="95026" x="8010525" y="4373563"/>
          <p14:tracePt t="95033" x="8020050" y="4373563"/>
          <p14:tracePt t="95041" x="8029575" y="4373563"/>
          <p14:tracePt t="95048" x="8039100" y="4373563"/>
          <p14:tracePt t="95056" x="8047038" y="4365625"/>
          <p14:tracePt t="95063" x="8056563" y="4365625"/>
          <p14:tracePt t="95079" x="8066088" y="4365625"/>
          <p14:tracePt t="95086" x="8075613" y="4365625"/>
          <p14:tracePt t="95101" x="8085138" y="4365625"/>
          <p14:tracePt t="95109" x="8093075" y="4365625"/>
          <p14:tracePt t="95124" x="8102600" y="4365625"/>
          <p14:tracePt t="95131" x="8112125" y="4365625"/>
          <p14:tracePt t="95147" x="8121650" y="4365625"/>
          <p14:tracePt t="95154" x="8139113" y="4365625"/>
          <p14:tracePt t="95162" x="8158163" y="4373563"/>
          <p14:tracePt t="95169" x="8166100" y="4373563"/>
          <p14:tracePt t="95178" x="8194675" y="4383088"/>
          <p14:tracePt t="95184" x="8194675" y="4392613"/>
          <p14:tracePt t="95192" x="8202613" y="4392613"/>
          <p14:tracePt t="95199" x="8212138" y="4402138"/>
          <p14:tracePt t="95207" x="8221663" y="4410075"/>
          <p14:tracePt t="95214" x="8231188" y="4410075"/>
          <p14:tracePt t="95222" x="8239125" y="4419600"/>
          <p14:tracePt t="95229" x="8248650" y="4419600"/>
          <p14:tracePt t="95259" x="8258175" y="4429125"/>
          <p14:tracePt t="95282" x="8267700" y="4438650"/>
          <p14:tracePt t="95297" x="8275638" y="4456113"/>
          <p14:tracePt t="95304" x="8285163" y="4456113"/>
          <p14:tracePt t="95313" x="8285163" y="4475163"/>
          <p14:tracePt t="95320" x="8294688" y="4492625"/>
          <p14:tracePt t="95328" x="8304213" y="4502150"/>
          <p14:tracePt t="95335" x="8312150" y="4519613"/>
          <p14:tracePt t="95350" x="8321675" y="4529138"/>
          <p14:tracePt t="95358" x="8321675" y="4538663"/>
          <p14:tracePt t="95365" x="8331200" y="4548188"/>
          <p14:tracePt t="95373" x="8331200" y="4556125"/>
          <p14:tracePt t="95380" x="8331200" y="4565650"/>
          <p14:tracePt t="95388" x="8340725" y="4565650"/>
          <p14:tracePt t="95397" x="8340725" y="4575175"/>
          <p14:tracePt t="95456" x="8340725" y="4584700"/>
          <p14:tracePt t="95516" x="8340725" y="4592638"/>
          <p14:tracePt t="95531" x="8340725" y="4602163"/>
          <p14:tracePt t="95569" x="8331200" y="4602163"/>
          <p14:tracePt t="95577" x="8331200" y="4621213"/>
          <p14:tracePt t="95592" x="8321675" y="4629150"/>
          <p14:tracePt t="95607" x="8312150" y="4638675"/>
          <p14:tracePt t="95614" x="8304213" y="4648200"/>
          <p14:tracePt t="95622" x="8294688" y="4648200"/>
          <p14:tracePt t="95630" x="8285163" y="4648200"/>
          <p14:tracePt t="95637" x="8285163" y="4657725"/>
          <p14:tracePt t="95645" x="8267700" y="4665663"/>
          <p14:tracePt t="95651" x="8231188" y="4665663"/>
          <p14:tracePt t="95660" x="8212138" y="4675188"/>
          <p14:tracePt t="95667" x="8194675" y="4675188"/>
          <p14:tracePt t="95682" x="8166100" y="4675188"/>
          <p14:tracePt t="95690" x="8158163" y="4675188"/>
          <p14:tracePt t="95697" x="8148638" y="4675188"/>
          <p14:tracePt t="95704" x="8139113" y="4675188"/>
          <p14:tracePt t="95712" x="8129588" y="4675188"/>
          <p14:tracePt t="95720" x="8121650" y="4675188"/>
          <p14:tracePt t="96144" x="8075613" y="4675188"/>
          <p14:tracePt t="96151" x="8020050" y="4665663"/>
          <p14:tracePt t="96159" x="7974013" y="4657725"/>
          <p14:tracePt t="96166" x="7874000" y="4629150"/>
          <p14:tracePt t="96174" x="7820025" y="4602163"/>
          <p14:tracePt t="96181" x="7773988" y="4575175"/>
          <p14:tracePt t="96189" x="7737475" y="4565650"/>
          <p14:tracePt t="96196" x="7700963" y="4548188"/>
          <p14:tracePt t="96204" x="7664450" y="4538663"/>
          <p14:tracePt t="96212" x="7637463" y="4529138"/>
          <p14:tracePt t="96219" x="7627938" y="4519613"/>
          <p14:tracePt t="96228" x="7618413" y="4511675"/>
          <p14:tracePt t="96234" x="7608888" y="4511675"/>
          <p14:tracePt t="96242" x="7608888" y="4492625"/>
          <p14:tracePt t="96484" x="7608888" y="4483100"/>
          <p14:tracePt t="96499" x="7600950" y="4483100"/>
          <p14:tracePt t="96514" x="7591425" y="4483100"/>
          <p14:tracePt t="96537" x="7581900" y="4475163"/>
          <p14:tracePt t="96568" x="7564438" y="4475163"/>
          <p14:tracePt t="96583" x="7564438" y="4465638"/>
          <p14:tracePt t="96591" x="7545388" y="4465638"/>
          <p14:tracePt t="96621" x="7545388" y="4456113"/>
          <p14:tracePt t="96628" x="7535863" y="4456113"/>
          <p14:tracePt t="96635" x="7526338" y="4446588"/>
          <p14:tracePt t="96643" x="7518400" y="4446588"/>
          <p14:tracePt t="96651" x="7499350" y="4438650"/>
          <p14:tracePt t="96661" x="7481888" y="4438650"/>
          <p14:tracePt t="96666" x="7462838" y="4429125"/>
          <p14:tracePt t="96674" x="7435850" y="4429125"/>
          <p14:tracePt t="96681" x="7408863" y="4419600"/>
          <p14:tracePt t="96690" x="7335838" y="4419600"/>
          <p14:tracePt t="96696" x="7280275" y="4410075"/>
          <p14:tracePt t="96704" x="7216775" y="4410075"/>
          <p14:tracePt t="96712" x="7143750" y="4410075"/>
          <p14:tracePt t="96720" x="7107238" y="4410075"/>
          <p14:tracePt t="96728" x="7061200" y="4410075"/>
          <p14:tracePt t="96734" x="7024688" y="4410075"/>
          <p14:tracePt t="96744" x="6969125" y="4410075"/>
          <p14:tracePt t="96750" x="6942138" y="4410075"/>
          <p14:tracePt t="96758" x="6896100" y="4410075"/>
          <p14:tracePt t="96765" x="6859588" y="4410075"/>
          <p14:tracePt t="96773" x="6815138" y="4410075"/>
          <p14:tracePt t="96780" x="6759575" y="4410075"/>
          <p14:tracePt t="96788" x="6705600" y="4410075"/>
          <p14:tracePt t="96795" x="6632575" y="4410075"/>
          <p14:tracePt t="96803" x="6550025" y="4392613"/>
          <p14:tracePt t="96811" x="6477000" y="4392613"/>
          <p14:tracePt t="96818" x="6403975" y="4392613"/>
          <p14:tracePt t="96828" x="6330950" y="4392613"/>
          <p14:tracePt t="96833" x="6275388" y="4392613"/>
          <p14:tracePt t="96842" x="6221413" y="4392613"/>
          <p14:tracePt t="96849" x="6138863" y="4392613"/>
          <p14:tracePt t="96857" x="6111875" y="4392613"/>
          <p14:tracePt t="96863" x="6075363" y="4392613"/>
          <p14:tracePt t="96872" x="6019800" y="4392613"/>
          <p14:tracePt t="96895" x="5846763" y="4383088"/>
          <p14:tracePt t="96902" x="5791200" y="4383088"/>
          <p14:tracePt t="96910" x="5700713" y="4383088"/>
          <p14:tracePt t="96917" x="5645150" y="4373563"/>
          <p14:tracePt t="96926" x="5581650" y="4373563"/>
          <p14:tracePt t="96932" x="5526088" y="4373563"/>
          <p14:tracePt t="96939" x="5453063" y="4373563"/>
          <p14:tracePt t="96947" x="5399088" y="4373563"/>
          <p14:tracePt t="96956" x="5353050" y="4373563"/>
          <p14:tracePt t="96962" x="5297488" y="4373563"/>
          <p14:tracePt t="96971" x="5243513" y="4373563"/>
          <p14:tracePt t="96979" x="5170488" y="4373563"/>
          <p14:tracePt t="96986" x="5070475" y="4392613"/>
          <p14:tracePt t="96994" x="4960938" y="4383088"/>
          <p14:tracePt t="97001" x="4795838" y="4392613"/>
          <p14:tracePt t="97011" x="4667250" y="4402138"/>
          <p14:tracePt t="97016" x="4557713" y="4402138"/>
          <p14:tracePt t="97024" x="4467225" y="4419600"/>
          <p14:tracePt t="97031" x="4367213" y="4429125"/>
          <p14:tracePt t="97039" x="4256088" y="4446588"/>
          <p14:tracePt t="97048" x="4146550" y="4456113"/>
          <p14:tracePt t="97054" x="4010025" y="4483100"/>
          <p14:tracePt t="97061" x="3863975" y="4502150"/>
          <p14:tracePt t="97070" x="3698875" y="4519613"/>
          <p14:tracePt t="97077" x="3571875" y="4529138"/>
          <p14:tracePt t="97084" x="3462338" y="4548188"/>
          <p14:tracePt t="97094" x="3370263" y="4556125"/>
          <p14:tracePt t="97100" x="3252788" y="4584700"/>
          <p14:tracePt t="97107" x="3141663" y="4602163"/>
          <p14:tracePt t="97114" x="2995613" y="4621213"/>
          <p14:tracePt t="97123" x="2886075" y="4629150"/>
          <p14:tracePt t="97132" x="2768600" y="4648200"/>
          <p14:tracePt t="97138" x="2640013" y="4648200"/>
          <p14:tracePt t="97145" x="2547938" y="4657725"/>
          <p14:tracePt t="97153" x="2457450" y="4657725"/>
          <p14:tracePt t="97161" x="2393950" y="4665663"/>
          <p14:tracePt t="97169" x="2338388" y="4665663"/>
          <p14:tracePt t="97177" x="2247900" y="4684713"/>
          <p14:tracePt t="97183" x="2155825" y="4694238"/>
          <p14:tracePt t="97192" x="2055813" y="4711700"/>
          <p14:tracePt t="97198" x="1982788" y="4711700"/>
          <p14:tracePt t="97206" x="1909763" y="4721225"/>
          <p14:tracePt t="97213" x="1844675" y="4721225"/>
          <p14:tracePt t="97222" x="1754188" y="4721225"/>
          <p14:tracePt t="97228" x="1717675" y="4721225"/>
          <p14:tracePt t="97236" x="1662113" y="4721225"/>
          <p14:tracePt t="97245" x="1608138" y="4721225"/>
          <p14:tracePt t="97252" x="1579563" y="4721225"/>
          <p14:tracePt t="97260" x="1543050" y="4721225"/>
          <p14:tracePt t="97267" x="1506538" y="4721225"/>
          <p14:tracePt t="97276" x="1479550" y="4721225"/>
          <p14:tracePt t="97282" x="1406525" y="4721225"/>
          <p14:tracePt t="97289" x="1352550" y="4738688"/>
          <p14:tracePt t="97297" x="1287463" y="4738688"/>
          <p14:tracePt t="97305" x="1250950" y="4748213"/>
          <p14:tracePt t="97312" x="1223963" y="4748213"/>
          <p14:tracePt t="97321" x="1169988" y="4748213"/>
          <p14:tracePt t="97328" x="1133475" y="4748213"/>
          <p14:tracePt t="97336" x="1104900" y="4748213"/>
          <p14:tracePt t="97344" x="1068388" y="4748213"/>
          <p14:tracePt t="97351" x="1014413" y="4748213"/>
          <p14:tracePt t="97360" x="968375" y="4748213"/>
          <p14:tracePt t="97365" x="941388" y="4748213"/>
          <p14:tracePt t="97374" x="912813" y="4748213"/>
          <p14:tracePt t="97381" x="895350" y="4748213"/>
          <p14:tracePt t="97389" x="876300" y="4748213"/>
          <p14:tracePt t="97396" x="868363" y="4748213"/>
          <p14:tracePt t="97404" x="858838" y="4748213"/>
          <p14:tracePt t="97412" x="839788" y="4748213"/>
          <p14:tracePt t="97427" x="831850" y="4748213"/>
          <p14:tracePt t="97488" x="831850" y="4738688"/>
          <p14:tracePt t="97769" x="831850" y="4730750"/>
          <p14:tracePt t="97776" x="858838" y="4721225"/>
          <p14:tracePt t="97784" x="876300" y="4711700"/>
          <p14:tracePt t="97792" x="895350" y="4711700"/>
          <p14:tracePt t="97799" x="922338" y="4702175"/>
          <p14:tracePt t="97806" x="949325" y="4694238"/>
          <p14:tracePt t="97814" x="968375" y="4684713"/>
          <p14:tracePt t="97822" x="995363" y="4665663"/>
          <p14:tracePt t="97829" x="1014413" y="4657725"/>
          <p14:tracePt t="97836" x="1031875" y="4657725"/>
          <p14:tracePt t="97844" x="1041400" y="4657725"/>
          <p14:tracePt t="97852" x="1050925" y="4657725"/>
          <p14:tracePt t="97860" x="1077913" y="4638675"/>
          <p14:tracePt t="97866" x="1087438" y="4638675"/>
          <p14:tracePt t="97876" x="1096963" y="4638675"/>
          <p14:tracePt t="97895" x="1096963" y="4629150"/>
          <p14:tracePt t="97901" x="1104900" y="4629150"/>
          <p14:tracePt t="98003" x="1104900" y="4621213"/>
          <p14:tracePt t="98025" x="1114425" y="4621213"/>
          <p14:tracePt t="98033" x="1141413" y="4611688"/>
          <p14:tracePt t="98041" x="1160463" y="4602163"/>
          <p14:tracePt t="98048" x="1196975" y="4602163"/>
          <p14:tracePt t="98055" x="1214438" y="4592638"/>
          <p14:tracePt t="98062" x="1243013" y="4584700"/>
          <p14:tracePt t="98071" x="1279525" y="4584700"/>
          <p14:tracePt t="98079" x="1316038" y="4575175"/>
          <p14:tracePt t="98086" x="1352550" y="4556125"/>
          <p14:tracePt t="98094" x="1397000" y="4548188"/>
          <p14:tracePt t="98101" x="1452563" y="4538663"/>
          <p14:tracePt t="98109" x="1498600" y="4519613"/>
          <p14:tracePt t="98116" x="1562100" y="4502150"/>
          <p14:tracePt t="98123" x="1598613" y="4492625"/>
          <p14:tracePt t="98130" x="1681163" y="4483100"/>
          <p14:tracePt t="98138" x="1735138" y="4465638"/>
          <p14:tracePt t="98148" x="1800225" y="4465638"/>
          <p14:tracePt t="98153" x="1827213" y="4446588"/>
          <p14:tracePt t="98161" x="1863725" y="4446588"/>
          <p14:tracePt t="98169" x="1900238" y="4446588"/>
          <p14:tracePt t="98177" x="1954213" y="4438650"/>
          <p14:tracePt t="98184" x="2027238" y="4438650"/>
          <p14:tracePt t="98193" x="2119313" y="4419600"/>
          <p14:tracePt t="98199" x="2192338" y="4419600"/>
          <p14:tracePt t="98206" x="2292350" y="4419600"/>
          <p14:tracePt t="98214" x="2401888" y="4419600"/>
          <p14:tracePt t="98222" x="2511425" y="4410075"/>
          <p14:tracePt t="98229" x="2620963" y="4410075"/>
          <p14:tracePt t="98237" x="2695575" y="4410075"/>
          <p14:tracePt t="98244" x="2822575" y="4410075"/>
          <p14:tracePt t="98252" x="2951163" y="4410075"/>
          <p14:tracePt t="98260" x="3133725" y="4410075"/>
          <p14:tracePt t="98267" x="3333750" y="4410075"/>
          <p14:tracePt t="98275" x="3552825" y="4410075"/>
          <p14:tracePt t="98282" x="3827463" y="4419600"/>
          <p14:tracePt t="98290" x="4119563" y="4419600"/>
          <p14:tracePt t="98296" x="4421188" y="4419600"/>
          <p14:tracePt t="98305" x="4805363" y="4438650"/>
          <p14:tracePt t="98311" x="5070475" y="4438650"/>
          <p14:tracePt t="98320" x="5297488" y="4438650"/>
          <p14:tracePt t="98327" x="5562600" y="4456113"/>
          <p14:tracePt t="98335" x="5827713" y="4456113"/>
          <p14:tracePt t="98343" x="6056313" y="4456113"/>
          <p14:tracePt t="98350" x="6257925" y="4456113"/>
          <p14:tracePt t="98357" x="6440488" y="4492625"/>
          <p14:tracePt t="98365" x="6669088" y="4465638"/>
          <p14:tracePt t="98373" x="6896100" y="4465638"/>
          <p14:tracePt t="98379" x="7124700" y="4465638"/>
          <p14:tracePt t="98388" x="7307263" y="4446588"/>
          <p14:tracePt t="98395" x="7416800" y="4446588"/>
          <p14:tracePt t="98403" x="7545388" y="4446588"/>
          <p14:tracePt t="98410" x="7691438" y="4446588"/>
          <p14:tracePt t="98418" x="7800975" y="4438650"/>
          <p14:tracePt t="98426" x="7893050" y="4438650"/>
          <p14:tracePt t="98433" x="8002588" y="4438650"/>
          <p14:tracePt t="98440" x="8093075" y="4438650"/>
          <p14:tracePt t="98448" x="8185150" y="4438650"/>
          <p14:tracePt t="98455" x="8248650" y="4438650"/>
          <p14:tracePt t="98462" x="8275638" y="4438650"/>
          <p14:tracePt t="98471" x="8294688" y="4438650"/>
          <p14:tracePt t="98477" x="8321675" y="4438650"/>
          <p14:tracePt t="98486" x="8348663" y="4438650"/>
          <p14:tracePt t="98494" x="8377238" y="4438650"/>
          <p14:tracePt t="98501" x="8421688" y="4438650"/>
          <p14:tracePt t="98509" x="8458200" y="4438650"/>
          <p14:tracePt t="98516" x="8494713" y="4438650"/>
          <p14:tracePt t="98524" x="8513763" y="4438650"/>
          <p14:tracePt t="98531" x="8523288" y="4438650"/>
          <p14:tracePt t="98546" x="8540750" y="4438650"/>
          <p14:tracePt t="98561" x="8550275" y="4438650"/>
          <p14:tracePt t="98668" x="8531225" y="4438650"/>
          <p14:tracePt t="98675" x="8450263" y="4429125"/>
          <p14:tracePt t="98682" x="8358188" y="4429125"/>
          <p14:tracePt t="98690" x="8212138" y="4410075"/>
          <p14:tracePt t="98698" x="8085138" y="4410075"/>
          <p14:tracePt t="98706" x="7900988" y="4410075"/>
          <p14:tracePt t="98712" x="7791450" y="4410075"/>
          <p14:tracePt t="98721" x="7664450" y="4410075"/>
          <p14:tracePt t="98727" x="7535863" y="4410075"/>
          <p14:tracePt t="98736" x="7372350" y="4410075"/>
          <p14:tracePt t="98744" x="7207250" y="4410075"/>
          <p14:tracePt t="98751" x="7080250" y="4410075"/>
          <p14:tracePt t="98759" x="6915150" y="4410075"/>
          <p14:tracePt t="98765" x="6805613" y="4410075"/>
          <p14:tracePt t="98775" x="6713538" y="4410075"/>
          <p14:tracePt t="98781" x="6677025" y="4410075"/>
          <p14:tracePt t="98789" x="6650038" y="4410075"/>
          <p14:tracePt t="98795" x="6596063" y="4410075"/>
          <p14:tracePt t="98804" x="6494463" y="4402138"/>
          <p14:tracePt t="98811" x="6440488" y="4402138"/>
          <p14:tracePt t="98819" x="6394450" y="4392613"/>
          <p14:tracePt t="98826" x="6357938" y="4392613"/>
          <p14:tracePt t="98834" x="6311900" y="4392613"/>
          <p14:tracePt t="98843" x="6284913" y="4373563"/>
          <p14:tracePt t="98848" x="6265863" y="4373563"/>
          <p14:tracePt t="98856" x="6248400" y="4373563"/>
          <p14:tracePt t="98864" x="6229350" y="4373563"/>
          <p14:tracePt t="98871" x="6221413" y="4373563"/>
          <p14:tracePt t="98878" x="6211888" y="4373563"/>
          <p14:tracePt t="98894" x="6156325" y="4365625"/>
          <p14:tracePt t="98901" x="6102350" y="4365625"/>
          <p14:tracePt t="98910" x="6065838" y="4365625"/>
          <p14:tracePt t="98916" x="6019800" y="4365625"/>
          <p14:tracePt t="98926" x="5992813" y="4365625"/>
          <p14:tracePt t="98931" x="5965825" y="4365625"/>
          <p14:tracePt t="98940" x="5910263" y="4365625"/>
          <p14:tracePt t="98947" x="5837238" y="4365625"/>
          <p14:tracePt t="98954" x="5745163" y="4383088"/>
          <p14:tracePt t="98962" x="5618163" y="4383088"/>
          <p14:tracePt t="98970" x="5508625" y="4383088"/>
          <p14:tracePt t="98977" x="5362575" y="4383088"/>
          <p14:tracePt t="98985" x="5233988" y="4383088"/>
          <p14:tracePt t="98992" x="5106988" y="4383088"/>
          <p14:tracePt t="99000" x="5024438" y="4383088"/>
          <p14:tracePt t="99009" x="4932363" y="4383088"/>
          <p14:tracePt t="99014" x="4822825" y="4383088"/>
          <p14:tracePt t="99023" x="4695825" y="4402138"/>
          <p14:tracePt t="99029" x="4586288" y="4392613"/>
          <p14:tracePt t="99037" x="4440238" y="4402138"/>
          <p14:tracePt t="99046" x="4292600" y="4402138"/>
          <p14:tracePt t="99053" x="4165600" y="4402138"/>
          <p14:tracePt t="99060" x="4092575" y="4402138"/>
          <p14:tracePt t="99068" x="4046538" y="4402138"/>
          <p14:tracePt t="99076" x="3946525" y="4410075"/>
          <p14:tracePt t="99083" x="3836988" y="4410075"/>
          <p14:tracePt t="99092" x="3727450" y="4410075"/>
          <p14:tracePt t="99098" x="3581400" y="4410075"/>
          <p14:tracePt t="99105" x="3471863" y="4410075"/>
          <p14:tracePt t="99112" x="3343275" y="4410075"/>
          <p14:tracePt t="99121" x="3233738" y="4429125"/>
          <p14:tracePt t="99128" x="3141663" y="4429125"/>
          <p14:tracePt t="99135" x="3051175" y="4429125"/>
          <p14:tracePt t="99144" x="2922588" y="4429125"/>
          <p14:tracePt t="99151" x="2805113" y="4456113"/>
          <p14:tracePt t="99160" x="2676525" y="4465638"/>
          <p14:tracePt t="99166" x="2547938" y="4492625"/>
          <p14:tracePt t="99173" x="2420938" y="4529138"/>
          <p14:tracePt t="99181" x="2301875" y="4538663"/>
          <p14:tracePt t="99189" x="2174875" y="4556125"/>
          <p14:tracePt t="99195" x="2100263" y="4584700"/>
          <p14:tracePt t="99204" x="2019300" y="4602163"/>
          <p14:tracePt t="99212" x="1927225" y="4621213"/>
          <p14:tracePt t="99218" x="1863725" y="4629150"/>
          <p14:tracePt t="99226" x="1808163" y="4648200"/>
          <p14:tracePt t="99234" x="1727200" y="4648200"/>
          <p14:tracePt t="99242" x="1671638" y="4648200"/>
          <p14:tracePt t="99248" x="1635125" y="4648200"/>
          <p14:tracePt t="99256" x="1589088" y="4648200"/>
          <p14:tracePt t="99264" x="1552575" y="4657725"/>
          <p14:tracePt t="99271" x="1489075" y="4665663"/>
          <p14:tracePt t="99278" x="1470025" y="4665663"/>
          <p14:tracePt t="99286" x="1452563" y="4675188"/>
          <p14:tracePt t="99294" x="1433513" y="4675188"/>
          <p14:tracePt t="99302" x="1425575" y="4675188"/>
          <p14:tracePt t="99891" x="1425575" y="4684713"/>
          <p14:tracePt t="99899" x="1433513" y="4694238"/>
          <p14:tracePt t="99906" x="1462088" y="4694238"/>
          <p14:tracePt t="99914" x="1479550" y="4711700"/>
          <p14:tracePt t="99922" x="1498600" y="4711700"/>
          <p14:tracePt t="99929" x="1516063" y="4721225"/>
          <p14:tracePt t="99937" x="1525588" y="4730750"/>
          <p14:tracePt t="99945" x="1543050" y="4738688"/>
          <p14:tracePt t="99952" x="1552575" y="4738688"/>
          <p14:tracePt t="99960" x="1571625" y="4748213"/>
          <p14:tracePt t="99976" x="1589088" y="4748213"/>
          <p14:tracePt t="99982" x="1608138" y="4757738"/>
          <p14:tracePt t="99992" x="1625600" y="4757738"/>
          <p14:tracePt t="99997" x="1644650" y="4757738"/>
          <p14:tracePt t="100005" x="1662113" y="4757738"/>
          <p14:tracePt t="100012" x="1681163" y="4767263"/>
          <p14:tracePt t="100020" x="1690688" y="4767263"/>
          <p14:tracePt t="100027" x="1708150" y="4767263"/>
          <p14:tracePt t="100036" x="1717675" y="4767263"/>
          <p14:tracePt t="100050" x="1727200" y="4767263"/>
          <p14:tracePt t="100059" x="1744663" y="4767263"/>
          <p14:tracePt t="100065" x="1763713" y="4775200"/>
          <p14:tracePt t="100075" x="1790700" y="4775200"/>
          <p14:tracePt t="100080" x="1808163" y="4775200"/>
          <p14:tracePt t="100088" x="1827213" y="4775200"/>
          <p14:tracePt t="100095" x="1844675" y="4784725"/>
          <p14:tracePt t="100103" x="1863725" y="4784725"/>
          <p14:tracePt t="100110" x="1881188" y="4784725"/>
          <p14:tracePt t="100118" x="1900238" y="4784725"/>
          <p14:tracePt t="100126" x="1917700" y="4784725"/>
          <p14:tracePt t="100133" x="1927225" y="4784725"/>
          <p14:tracePt t="100142" x="1954213" y="4784725"/>
          <p14:tracePt t="100148" x="1973263" y="4784725"/>
          <p14:tracePt t="100156" x="1982788" y="4784725"/>
          <p14:tracePt t="100163" x="2019300" y="4784725"/>
          <p14:tracePt t="100171" x="2036763" y="4784725"/>
          <p14:tracePt t="100178" x="2063750" y="4784725"/>
          <p14:tracePt t="100186" x="2082800" y="4784725"/>
          <p14:tracePt t="100193" x="2092325" y="4784725"/>
          <p14:tracePt t="100201" x="2119313" y="4784725"/>
          <p14:tracePt t="100209" x="2128838" y="4784725"/>
          <p14:tracePt t="100216" x="2136775" y="4784725"/>
          <p14:tracePt t="100225" x="2155825" y="4784725"/>
          <p14:tracePt t="100231" x="2174875" y="4784725"/>
          <p14:tracePt t="100240" x="2192338" y="4784725"/>
          <p14:tracePt t="100246" x="2211388" y="4784725"/>
          <p14:tracePt t="100254" x="2228850" y="4784725"/>
          <p14:tracePt t="100261" x="2265363" y="4784725"/>
          <p14:tracePt t="100270" x="2284413" y="4784725"/>
          <p14:tracePt t="100277" x="2301875" y="4784725"/>
          <p14:tracePt t="100285" x="2320925" y="4784725"/>
          <p14:tracePt t="100293" x="2338388" y="4784725"/>
          <p14:tracePt t="100300" x="2365375" y="4784725"/>
          <p14:tracePt t="100309" x="2393950" y="4784725"/>
          <p14:tracePt t="100315" x="2438400" y="4784725"/>
          <p14:tracePt t="100324" x="2457450" y="4794250"/>
          <p14:tracePt t="100330" x="2484438" y="4794250"/>
          <p14:tracePt t="100338" x="2520950" y="4803775"/>
          <p14:tracePt t="100345" x="2547938" y="4803775"/>
          <p14:tracePt t="100353" x="2576513" y="4803775"/>
          <p14:tracePt t="100360" x="2630488" y="4803775"/>
          <p14:tracePt t="100369" x="2676525" y="4811713"/>
          <p14:tracePt t="100376" x="2703513" y="4811713"/>
          <p14:tracePt t="100384" x="2722563" y="4811713"/>
          <p14:tracePt t="100392" x="2749550" y="4811713"/>
          <p14:tracePt t="100399" x="2776538" y="4811713"/>
          <p14:tracePt t="100408" x="2805113" y="4811713"/>
          <p14:tracePt t="100413" x="2832100" y="4811713"/>
          <p14:tracePt t="100422" x="2868613" y="4811713"/>
          <p14:tracePt t="100428" x="2895600" y="4811713"/>
          <p14:tracePt t="100437" x="2914650" y="4811713"/>
          <p14:tracePt t="100444" x="2941638" y="4811713"/>
          <p14:tracePt t="100452" x="2987675" y="4811713"/>
          <p14:tracePt t="100459" x="3014663" y="4811713"/>
          <p14:tracePt t="100467" x="3041650" y="4811713"/>
          <p14:tracePt t="100476" x="3078163" y="4811713"/>
          <p14:tracePt t="100483" x="3124200" y="4811713"/>
          <p14:tracePt t="100492" x="3178175" y="4811713"/>
          <p14:tracePt t="100497" x="3233738" y="4811713"/>
          <p14:tracePt t="100505" x="3306763" y="4811713"/>
          <p14:tracePt t="100513" x="3370263" y="4811713"/>
          <p14:tracePt t="100521" x="3443288" y="4811713"/>
          <p14:tracePt t="100528" x="3479800" y="4811713"/>
          <p14:tracePt t="100536" x="3535363" y="4811713"/>
          <p14:tracePt t="100543" x="3589338" y="4811713"/>
          <p14:tracePt t="100551" x="3635375" y="4811713"/>
          <p14:tracePt t="100560" x="3671888" y="4811713"/>
          <p14:tracePt t="100566" x="3717925" y="4811713"/>
          <p14:tracePt t="100575" x="3754438" y="4811713"/>
          <p14:tracePt t="100581" x="3846513" y="4811713"/>
          <p14:tracePt t="100589" x="3919538" y="4811713"/>
          <p14:tracePt t="100596" x="4010025" y="4811713"/>
          <p14:tracePt t="100604" x="4119563" y="4811713"/>
          <p14:tracePt t="100611" x="4211638" y="4811713"/>
          <p14:tracePt t="100620" x="4302125" y="4811713"/>
          <p14:tracePt t="100626" x="4367213" y="4803775"/>
          <p14:tracePt t="100634" x="4421188" y="4803775"/>
          <p14:tracePt t="100643" x="4494213" y="4803775"/>
          <p14:tracePt t="100650" x="4540250" y="4794250"/>
          <p14:tracePt t="100658" x="4576763" y="4794250"/>
          <p14:tracePt t="100664" x="4622800" y="4794250"/>
          <p14:tracePt t="100675" x="4676775" y="4794250"/>
          <p14:tracePt t="100680" x="4713288" y="4775200"/>
          <p14:tracePt t="100687" x="4768850" y="4775200"/>
          <p14:tracePt t="100695" x="4832350" y="4775200"/>
          <p14:tracePt t="100703" x="4941888" y="4775200"/>
          <p14:tracePt t="100710" x="5033963" y="4775200"/>
          <p14:tracePt t="100718" x="5124450" y="4767263"/>
          <p14:tracePt t="100726" x="5180013" y="4767263"/>
          <p14:tracePt t="100734" x="5260975" y="4748213"/>
          <p14:tracePt t="100741" x="5334000" y="4748213"/>
          <p14:tracePt t="100749" x="5362575" y="4748213"/>
          <p14:tracePt t="100756" x="5408613" y="4738688"/>
          <p14:tracePt t="100764" x="5462588" y="4738688"/>
          <p14:tracePt t="100772" x="5499100" y="4730750"/>
          <p14:tracePt t="100779" x="5581650" y="4730750"/>
          <p14:tracePt t="100786" x="5654675" y="4721225"/>
          <p14:tracePt t="100794" x="5727700" y="4702175"/>
          <p14:tracePt t="100801" x="5837238" y="4702175"/>
          <p14:tracePt t="100810" x="5919788" y="4702175"/>
          <p14:tracePt t="100817" x="5992813" y="4702175"/>
          <p14:tracePt t="100825" x="6065838" y="4694238"/>
          <p14:tracePt t="100832" x="6119813" y="4694238"/>
          <p14:tracePt t="100842" x="6184900" y="4684713"/>
          <p14:tracePt t="100847" x="6221413" y="4684713"/>
          <p14:tracePt t="100855" x="6265863" y="4684713"/>
          <p14:tracePt t="100862" x="6302375" y="4675188"/>
          <p14:tracePt t="100871" x="6348413" y="4675188"/>
          <p14:tracePt t="100885" x="6448425" y="4657725"/>
          <p14:tracePt t="100893" x="6477000" y="4657725"/>
          <p14:tracePt t="100901" x="6513513" y="4657725"/>
          <p14:tracePt t="100908" x="6559550" y="4657725"/>
          <p14:tracePt t="100916" x="6632575" y="4657725"/>
          <p14:tracePt t="100924" x="6686550" y="4665663"/>
          <p14:tracePt t="100931" x="6713538" y="4665663"/>
          <p14:tracePt t="100939" x="6742113" y="4665663"/>
          <p14:tracePt t="100946" x="6778625" y="4665663"/>
          <p14:tracePt t="100954" x="6815138" y="4665663"/>
          <p14:tracePt t="100961" x="6832600" y="4665663"/>
          <p14:tracePt t="100969" x="6851650" y="4665663"/>
          <p14:tracePt t="100976" x="6878638" y="4665663"/>
          <p14:tracePt t="100984" x="6896100" y="4675188"/>
          <p14:tracePt t="100993" x="6905625" y="4675188"/>
          <p14:tracePt t="101000" x="6915150" y="4675188"/>
          <p14:tracePt t="101008" x="6924675" y="4675188"/>
          <p14:tracePt t="101014" x="6932613" y="4675188"/>
          <p14:tracePt t="101030" x="6942138" y="4675188"/>
          <p14:tracePt t="101060" x="6951663" y="4675188"/>
          <p14:tracePt t="101121" x="6961188" y="4675188"/>
          <p14:tracePt t="102614" x="6988175" y="4675188"/>
          <p14:tracePt t="102623" x="7015163" y="4675188"/>
          <p14:tracePt t="102629" x="7061200" y="4657725"/>
          <p14:tracePt t="102636" x="7088188" y="4657725"/>
          <p14:tracePt t="102644" x="7116763" y="4657725"/>
          <p14:tracePt t="102652" x="7161213" y="4657725"/>
          <p14:tracePt t="102659" x="7189788" y="4648200"/>
          <p14:tracePt t="102667" x="7243763" y="4648200"/>
          <p14:tracePt t="102675" x="7270750" y="4638675"/>
          <p14:tracePt t="102683" x="7307263" y="4638675"/>
          <p14:tracePt t="102690" x="7343775" y="4638675"/>
          <p14:tracePt t="102698" x="7372350" y="4638675"/>
          <p14:tracePt t="102707" x="7389813" y="4638675"/>
          <p14:tracePt t="102713" x="7416800" y="4638675"/>
          <p14:tracePt t="102720" x="7453313" y="4638675"/>
          <p14:tracePt t="102728" x="7472363" y="4638675"/>
          <p14:tracePt t="102736" x="7499350" y="4629150"/>
          <p14:tracePt t="102742" x="7526338" y="4629150"/>
          <p14:tracePt t="102751" x="7545388" y="4629150"/>
          <p14:tracePt t="102758" x="7554913" y="4629150"/>
          <p14:tracePt t="102766" x="7572375" y="4621213"/>
          <p14:tracePt t="102774" x="7581900" y="4621213"/>
          <p14:tracePt t="102796" x="7591425" y="4621213"/>
          <p14:tracePt t="102803" x="7600950" y="4611688"/>
          <p14:tracePt t="102811" x="7618413" y="4611688"/>
          <p14:tracePt t="102819" x="7637463" y="4611688"/>
          <p14:tracePt t="102826" x="7645400" y="4611688"/>
          <p14:tracePt t="102834" x="7673975" y="4602163"/>
          <p14:tracePt t="102841" x="7691438" y="4602163"/>
          <p14:tracePt t="102857" x="7700963" y="4602163"/>
          <p14:tracePt t="102865" x="7710488" y="4602163"/>
          <p14:tracePt t="102873" x="7718425" y="4592638"/>
          <p14:tracePt t="102879" x="7737475" y="4592638"/>
          <p14:tracePt t="102891" x="7754938" y="4592638"/>
          <p14:tracePt t="102896" x="7764463" y="4592638"/>
          <p14:tracePt t="102903" x="7773988" y="4592638"/>
          <p14:tracePt t="102910" x="7791450" y="4592638"/>
          <p14:tracePt t="102918" x="7827963" y="4584700"/>
          <p14:tracePt t="102925" x="7837488" y="4584700"/>
          <p14:tracePt t="102933" x="7856538" y="4584700"/>
          <p14:tracePt t="102941" x="7874000" y="4584700"/>
          <p14:tracePt t="102949" x="7893050" y="4584700"/>
          <p14:tracePt t="102957" x="7910513" y="4584700"/>
          <p14:tracePt t="102963" x="7929563" y="4584700"/>
          <p14:tracePt t="102971" x="7956550" y="4584700"/>
          <p14:tracePt t="102979" x="7966075" y="4584700"/>
          <p14:tracePt t="102986" x="7993063" y="4584700"/>
          <p14:tracePt t="102993" x="8002588" y="4584700"/>
          <p14:tracePt t="103001" x="8020050" y="4584700"/>
          <p14:tracePt t="103009" x="8039100" y="4592638"/>
          <p14:tracePt t="103017" x="8056563" y="4602163"/>
          <p14:tracePt t="103025" x="8085138" y="4611688"/>
          <p14:tracePt t="103031" x="8112125" y="4621213"/>
          <p14:tracePt t="103040" x="8129588" y="4621213"/>
          <p14:tracePt t="103047" x="8148638" y="4629150"/>
          <p14:tracePt t="103055" x="8158163" y="4629150"/>
          <p14:tracePt t="103062" x="8166100" y="4629150"/>
          <p14:tracePt t="103092" x="8175625" y="4629150"/>
          <p14:tracePt t="103206" x="8185150" y="4629150"/>
          <p14:tracePt t="103237" x="8185150" y="4638675"/>
          <p14:tracePt t="103252" x="8194675" y="4638675"/>
          <p14:tracePt t="103267" x="8202613" y="4638675"/>
          <p14:tracePt t="103274" x="8202613" y="4648200"/>
          <p14:tracePt t="103282" x="8212138" y="4648200"/>
          <p14:tracePt t="103298" x="8231188" y="4648200"/>
          <p14:tracePt t="103306" x="8239125" y="4657725"/>
          <p14:tracePt t="103313" x="8248650" y="4657725"/>
          <p14:tracePt t="103322" x="8258175" y="4665663"/>
          <p14:tracePt t="103328" x="8267700" y="4665663"/>
          <p14:tracePt t="103335" x="8267700" y="4675188"/>
          <p14:tracePt t="103343" x="8294688" y="4675188"/>
          <p14:tracePt t="103351" x="8304213" y="4684713"/>
          <p14:tracePt t="103358" x="8312150" y="4684713"/>
          <p14:tracePt t="103366" x="8321675" y="4684713"/>
          <p14:tracePt t="103375" x="8331200" y="4694238"/>
          <p14:tracePt t="103382" x="8340725" y="4694238"/>
          <p14:tracePt t="103397" x="8348663" y="4702175"/>
          <p14:tracePt t="103457" x="8358188" y="4702175"/>
          <p14:tracePt t="111711" x="8239125" y="4757738"/>
          <p14:tracePt t="111718" x="7993063" y="4848225"/>
          <p14:tracePt t="111726" x="7637463" y="5022850"/>
          <p14:tracePt t="111734" x="7462838" y="5105400"/>
          <p14:tracePt t="111741" x="7243763" y="5205413"/>
          <p14:tracePt t="111749" x="7080250" y="5268913"/>
          <p14:tracePt t="111756" x="6832600" y="5332413"/>
          <p14:tracePt t="111764" x="6669088" y="5360988"/>
          <p14:tracePt t="111771" x="6486525" y="5378450"/>
          <p14:tracePt t="111779" x="6357938" y="5378450"/>
          <p14:tracePt t="111786" x="6211888" y="5397500"/>
          <p14:tracePt t="111794" x="6065838" y="5397500"/>
          <p14:tracePt t="111802" x="5864225" y="5397500"/>
          <p14:tracePt t="111810" x="5681663" y="5387975"/>
          <p14:tracePt t="111817" x="5499100" y="5387975"/>
          <p14:tracePt t="111824" x="5334000" y="5387975"/>
          <p14:tracePt t="111832" x="5170488" y="5387975"/>
          <p14:tracePt t="111839" x="5033963" y="5387975"/>
          <p14:tracePt t="111846" x="4832350" y="5387975"/>
          <p14:tracePt t="111854" x="4630738" y="5397500"/>
          <p14:tracePt t="111862" x="4467225" y="5405438"/>
          <p14:tracePt t="111870" x="4321175" y="5405438"/>
          <p14:tracePt t="111877" x="4229100" y="5405438"/>
          <p14:tracePt t="111886" x="4102100" y="5424488"/>
          <p14:tracePt t="111892" x="4010025" y="5424488"/>
          <p14:tracePt t="111901" x="3873500" y="5441950"/>
          <p14:tracePt t="111907" x="3727450" y="5441950"/>
          <p14:tracePt t="111915" x="3581400" y="5451475"/>
          <p14:tracePt t="111922" x="3489325" y="5470525"/>
          <p14:tracePt t="111930" x="3398838" y="5478463"/>
          <p14:tracePt t="111937" x="3325813" y="5478463"/>
          <p14:tracePt t="111945" x="3279775" y="5478463"/>
          <p14:tracePt t="111952" x="3252788" y="5478463"/>
          <p14:tracePt t="111961" x="3233738" y="5478463"/>
          <p14:tracePt t="111968" x="3214688" y="5478463"/>
          <p14:tracePt t="111976" x="3206750" y="5478463"/>
          <p14:tracePt t="111990" x="3197225" y="5478463"/>
          <p14:tracePt t="112005" x="3187700" y="5478463"/>
          <p14:tracePt t="112020" x="3170238" y="5478463"/>
          <p14:tracePt t="112028" x="3160713" y="5478463"/>
          <p14:tracePt t="112035" x="3151188" y="5478463"/>
          <p14:tracePt t="112044" x="3141663" y="5478463"/>
          <p14:tracePt t="112051" x="3133725" y="5478463"/>
          <p14:tracePt t="112059" x="3124200" y="5478463"/>
          <p14:tracePt t="112067" x="3114675" y="5478463"/>
          <p14:tracePt t="112073" x="3114675" y="5470525"/>
          <p14:tracePt t="112081" x="3105150" y="5470525"/>
          <p14:tracePt t="112088" x="3087688" y="5470525"/>
          <p14:tracePt t="112096" x="3068638" y="5470525"/>
          <p14:tracePt t="112103" x="3041650" y="5461000"/>
          <p14:tracePt t="112111" x="2995613" y="5461000"/>
          <p14:tracePt t="112119" x="2959100" y="5461000"/>
          <p14:tracePt t="112126" x="2914650" y="5461000"/>
          <p14:tracePt t="112135" x="2878138" y="5461000"/>
          <p14:tracePt t="112142" x="2813050" y="5478463"/>
          <p14:tracePt t="112150" x="2776538" y="5478463"/>
          <p14:tracePt t="112157" x="2749550" y="5478463"/>
          <p14:tracePt t="112164" x="2732088" y="5478463"/>
          <p14:tracePt t="112171" x="2703513" y="5478463"/>
          <p14:tracePt t="112179" x="2686050" y="5478463"/>
          <p14:tracePt t="112186" x="2676525" y="5478463"/>
          <p14:tracePt t="112194" x="2657475" y="5478463"/>
          <p14:tracePt t="112202" x="2649538" y="5478463"/>
          <p14:tracePt t="112209" x="2640013" y="5478463"/>
          <p14:tracePt t="112224" x="2630488" y="5478463"/>
          <p14:tracePt t="112247" x="2620963" y="5478463"/>
          <p14:tracePt t="112263" x="2603500" y="5478463"/>
          <p14:tracePt t="112269" x="2593975" y="5478463"/>
          <p14:tracePt t="112277" x="2584450" y="5478463"/>
          <p14:tracePt t="112285" x="2576513" y="5478463"/>
          <p14:tracePt t="112428" x="2566988" y="5478463"/>
          <p14:tracePt t="113134" x="2603500" y="5470525"/>
          <p14:tracePt t="113142" x="2630488" y="5461000"/>
          <p14:tracePt t="113150" x="2676525" y="5441950"/>
          <p14:tracePt t="113157" x="2703513" y="5441950"/>
          <p14:tracePt t="113166" x="2732088" y="5434013"/>
          <p14:tracePt t="113172" x="2768600" y="5434013"/>
          <p14:tracePt t="113180" x="2795588" y="5424488"/>
          <p14:tracePt t="113187" x="2822575" y="5424488"/>
          <p14:tracePt t="113195" x="2849563" y="5414963"/>
          <p14:tracePt t="113202" x="2886075" y="5414963"/>
          <p14:tracePt t="113210" x="2905125" y="5414963"/>
          <p14:tracePt t="113218" x="2905125" y="5405438"/>
          <p14:tracePt t="113225" x="2914650" y="5405438"/>
          <p14:tracePt t="113234" x="2932113" y="5405438"/>
          <p14:tracePt t="113241" x="2951163" y="5405438"/>
          <p14:tracePt t="113250" x="2968625" y="5405438"/>
          <p14:tracePt t="113255" x="2987675" y="5405438"/>
          <p14:tracePt t="113264" x="2995613" y="5405438"/>
          <p14:tracePt t="113271" x="3014663" y="5405438"/>
          <p14:tracePt t="113286" x="3024188" y="5405438"/>
          <p14:tracePt t="113294" x="3032125" y="5405438"/>
          <p14:tracePt t="113301" x="3041650" y="5405438"/>
          <p14:tracePt t="113309" x="3051175" y="5405438"/>
          <p14:tracePt t="113324" x="3060700" y="5405438"/>
          <p14:tracePt t="113334" x="3068638" y="5405438"/>
          <p14:tracePt t="113339" x="3078163" y="5405438"/>
          <p14:tracePt t="113358" x="3087688" y="5405438"/>
          <p14:tracePt t="113362" x="3097213" y="5405438"/>
          <p14:tracePt t="113385" x="3105150" y="5405438"/>
          <p14:tracePt t="113393" x="3114675" y="5405438"/>
          <p14:tracePt t="113401" x="3124200" y="5405438"/>
          <p14:tracePt t="113417" x="3151188" y="5405438"/>
          <p14:tracePt t="113424" x="3170238" y="5414963"/>
          <p14:tracePt t="113431" x="3178175" y="5424488"/>
          <p14:tracePt t="113438" x="3187700" y="5424488"/>
          <p14:tracePt t="113446" x="3197225" y="5434013"/>
          <p14:tracePt t="113453" x="3214688" y="5434013"/>
          <p14:tracePt t="113461" x="3233738" y="5441950"/>
          <p14:tracePt t="113469" x="3243263" y="5451475"/>
          <p14:tracePt t="113476" x="3260725" y="5451475"/>
          <p14:tracePt t="113485" x="3260725" y="5461000"/>
          <p14:tracePt t="113491" x="3270250" y="5478463"/>
          <p14:tracePt t="113500" x="3279775" y="5478463"/>
          <p14:tracePt t="113507" x="3289300" y="5478463"/>
          <p14:tracePt t="113514" x="3297238" y="5478463"/>
          <p14:tracePt t="113530" x="3306763" y="5478463"/>
          <p14:tracePt t="113545" x="3306763" y="5487988"/>
          <p14:tracePt t="113567" x="3316288" y="5487988"/>
          <p14:tracePt t="114572" x="3325813" y="5478463"/>
          <p14:tracePt t="114580" x="3333750" y="5478463"/>
          <p14:tracePt t="114586" x="3343275" y="5478463"/>
          <p14:tracePt t="114594" x="3362325" y="5478463"/>
          <p14:tracePt t="114602" x="3370263" y="5470525"/>
          <p14:tracePt t="114610" x="3389313" y="5470525"/>
          <p14:tracePt t="114617" x="3398838" y="5470525"/>
          <p14:tracePt t="114625" x="3398838" y="5461000"/>
          <p14:tracePt t="114641" x="3406775" y="5461000"/>
          <p14:tracePt t="114655" x="3416300" y="5461000"/>
          <p14:tracePt t="114663" x="3425825" y="5451475"/>
          <p14:tracePt t="114670" x="3435350" y="5451475"/>
          <p14:tracePt t="114678" x="3452813" y="5451475"/>
          <p14:tracePt t="114685" x="3462338" y="5451475"/>
          <p14:tracePt t="114693" x="3471863" y="5441950"/>
          <p14:tracePt t="114701" x="3489325" y="5441950"/>
          <p14:tracePt t="114709" x="3498850" y="5441950"/>
          <p14:tracePt t="114716" x="3516313" y="5441950"/>
          <p14:tracePt t="114723" x="3535363" y="5441950"/>
          <p14:tracePt t="114733" x="3562350" y="5434013"/>
          <p14:tracePt t="114739" x="3589338" y="5434013"/>
          <p14:tracePt t="114746" x="3625850" y="5434013"/>
          <p14:tracePt t="114754" x="3644900" y="5434013"/>
          <p14:tracePt t="114762" x="3654425" y="5434013"/>
          <p14:tracePt t="114768" x="3671888" y="5434013"/>
          <p14:tracePt t="114776" x="3681413" y="5434013"/>
          <p14:tracePt t="114784" x="3698875" y="5434013"/>
          <p14:tracePt t="114792" x="3717925" y="5434013"/>
          <p14:tracePt t="114800" x="3763963" y="5434013"/>
          <p14:tracePt t="114806" x="3800475" y="5434013"/>
          <p14:tracePt t="114815" x="3827463" y="5434013"/>
          <p14:tracePt t="114821" x="3863975" y="5441950"/>
          <p14:tracePt t="114829" x="3890963" y="5441950"/>
          <p14:tracePt t="114836" x="3927475" y="5441950"/>
          <p14:tracePt t="114844" x="3983038" y="5451475"/>
          <p14:tracePt t="114851" x="4019550" y="5470525"/>
          <p14:tracePt t="114860" x="4037013" y="5470525"/>
          <p14:tracePt t="114868" x="4056063" y="5478463"/>
          <p14:tracePt t="114874" x="4073525" y="5478463"/>
          <p14:tracePt t="114884" x="4092575" y="5478463"/>
          <p14:tracePt t="114889" x="4110038" y="5487988"/>
          <p14:tracePt t="114897" x="4129088" y="5507038"/>
          <p14:tracePt t="114904" x="4165600" y="5507038"/>
          <p14:tracePt t="114913" x="4183063" y="5514975"/>
          <p14:tracePt t="114919" x="4202113" y="5514975"/>
          <p14:tracePt t="114927" x="4219575" y="5514975"/>
          <p14:tracePt t="114934" x="4229100" y="5514975"/>
          <p14:tracePt t="114943" x="4248150" y="5524500"/>
          <p14:tracePt t="114950" x="4256088" y="5524500"/>
          <p14:tracePt t="114958" x="4275138" y="5524500"/>
          <p14:tracePt t="114966" x="4284663" y="5524500"/>
          <p14:tracePt t="114973" x="4330700" y="5524500"/>
          <p14:tracePt t="114982" x="4348163" y="5524500"/>
          <p14:tracePt t="114988" x="4367213" y="5524500"/>
          <p14:tracePt t="114996" x="4384675" y="5524500"/>
          <p14:tracePt t="115002" x="4403725" y="5524500"/>
          <p14:tracePt t="115011" x="4430713" y="5524500"/>
          <p14:tracePt t="115017" x="4457700" y="5524500"/>
          <p14:tracePt t="115026" x="4503738" y="5524500"/>
          <p14:tracePt t="115033" x="4530725" y="5524500"/>
          <p14:tracePt t="115041" x="4576763" y="5524500"/>
          <p14:tracePt t="115049" x="4613275" y="5524500"/>
          <p14:tracePt t="115056" x="4640263" y="5514975"/>
          <p14:tracePt t="115064" x="4703763" y="5487988"/>
          <p14:tracePt t="115070" x="4732338" y="5478463"/>
          <p14:tracePt t="115079" x="4786313" y="5470525"/>
          <p14:tracePt t="115085" x="4868863" y="5424488"/>
          <p14:tracePt t="115094" x="4978400" y="5397500"/>
          <p14:tracePt t="115102" x="5078413" y="5368925"/>
          <p14:tracePt t="115108" x="5197475" y="5324475"/>
          <p14:tracePt t="115116" x="5289550" y="5295900"/>
          <p14:tracePt t="115123" x="5370513" y="5278438"/>
          <p14:tracePt t="115132" x="5435600" y="5232400"/>
          <p14:tracePt t="115139" x="5462588" y="5222875"/>
          <p14:tracePt t="115146" x="5489575" y="5214938"/>
          <p14:tracePt t="115154" x="5518150" y="5214938"/>
          <p14:tracePt t="115162" x="5526088" y="5205413"/>
          <p14:tracePt t="115168" x="5545138" y="5205413"/>
          <p14:tracePt t="115176" x="5554663" y="5205413"/>
          <p14:tracePt t="115184" x="5562600" y="5205413"/>
          <p14:tracePt t="115192" x="5572125" y="5205413"/>
          <p14:tracePt t="115200" x="5599113" y="5205413"/>
          <p14:tracePt t="115216" x="5627688" y="5205413"/>
          <p14:tracePt t="115221" x="5645150" y="5214938"/>
          <p14:tracePt t="115230" x="5664200" y="5214938"/>
          <p14:tracePt t="115237" x="5672138" y="5222875"/>
          <p14:tracePt t="115244" x="5691188" y="5222875"/>
          <p14:tracePt t="115251" x="5700713" y="5232400"/>
          <p14:tracePt t="115260" x="5708650" y="5251450"/>
          <p14:tracePt t="115267" x="5727700" y="5268913"/>
          <p14:tracePt t="115275" x="5773738" y="5278438"/>
          <p14:tracePt t="115282" x="5791200" y="5287963"/>
          <p14:tracePt t="115290" x="5810250" y="5295900"/>
          <p14:tracePt t="115299" x="5827713" y="5305425"/>
          <p14:tracePt t="115304" x="5854700" y="5324475"/>
          <p14:tracePt t="115313" x="5900738" y="5351463"/>
          <p14:tracePt t="115320" x="5965825" y="5378450"/>
          <p14:tracePt t="115328" x="6029325" y="5424488"/>
          <p14:tracePt t="115337" x="6092825" y="5497513"/>
          <p14:tracePt t="115342" x="6192838" y="5551488"/>
          <p14:tracePt t="115350" x="6238875" y="5588000"/>
          <p14:tracePt t="115358" x="6275388" y="5607050"/>
          <p14:tracePt t="115367" x="6294438" y="5616575"/>
          <p14:tracePt t="115372" x="6302375" y="5624513"/>
          <p14:tracePt t="115382" x="6302375" y="5634038"/>
          <p14:tracePt t="115396" x="6311900" y="5643563"/>
          <p14:tracePt t="115425" x="6321425" y="5643563"/>
          <p14:tracePt t="115464" x="6321425" y="5653088"/>
          <p14:tracePt t="115485" x="6330950" y="5653088"/>
          <p14:tracePt t="115494" x="6338888" y="5661025"/>
          <p14:tracePt t="115500" x="6357938" y="5661025"/>
          <p14:tracePt t="115509" x="6357938" y="5670550"/>
          <p14:tracePt t="115516" x="6375400" y="5670550"/>
          <p14:tracePt t="115523" x="6384925" y="5670550"/>
          <p14:tracePt t="115532" x="6403975" y="5680075"/>
          <p14:tracePt t="115539" x="6411913" y="5680075"/>
          <p14:tracePt t="115546" x="6430963" y="5680075"/>
          <p14:tracePt t="115554" x="6457950" y="5689600"/>
          <p14:tracePt t="115562" x="6486525" y="5689600"/>
          <p14:tracePt t="115568" x="6513513" y="5689600"/>
          <p14:tracePt t="115576" x="6550025" y="5689600"/>
          <p14:tracePt t="115584" x="6577013" y="5689600"/>
          <p14:tracePt t="115592" x="6613525" y="5689600"/>
          <p14:tracePt t="115600" x="6640513" y="5689600"/>
          <p14:tracePt t="115607" x="6686550" y="5689600"/>
          <p14:tracePt t="115615" x="6713538" y="5689600"/>
          <p14:tracePt t="115621" x="6742113" y="5689600"/>
          <p14:tracePt t="115630" x="6759575" y="5689600"/>
          <p14:tracePt t="115636" x="6778625" y="5689600"/>
          <p14:tracePt t="115660" x="6786563" y="5689600"/>
          <p14:tracePt t="115667" x="6786563" y="5680075"/>
          <p14:tracePt t="115675" x="6796088" y="5680075"/>
          <p14:tracePt t="121747" x="6677025" y="5680075"/>
          <p14:tracePt t="121755" x="6523038" y="5680075"/>
          <p14:tracePt t="121763" x="6375400" y="5680075"/>
          <p14:tracePt t="121770" x="6192838" y="5689600"/>
          <p14:tracePt t="121778" x="5937250" y="5689600"/>
          <p14:tracePt t="121785" x="5718175" y="5689600"/>
          <p14:tracePt t="121793" x="5518150" y="5707063"/>
          <p14:tracePt t="121800" x="5316538" y="5707063"/>
          <p14:tracePt t="121808" x="5114925" y="5707063"/>
          <p14:tracePt t="121815" x="4887913" y="5716588"/>
          <p14:tracePt t="121823" x="4686300" y="5716588"/>
          <p14:tracePt t="121830" x="4467225" y="5716588"/>
          <p14:tracePt t="121838" x="4302125" y="5716588"/>
          <p14:tracePt t="121847" x="4156075" y="5716588"/>
          <p14:tracePt t="121853" x="3973513" y="5716588"/>
          <p14:tracePt t="121861" x="3810000" y="5716588"/>
          <p14:tracePt t="121867" x="3625850" y="5716588"/>
          <p14:tracePt t="121876" x="3443288" y="5716588"/>
          <p14:tracePt t="121896" x="3187700" y="5716588"/>
          <p14:tracePt t="121902" x="3097213" y="5716588"/>
          <p14:tracePt t="121905" x="2968625" y="5716588"/>
          <p14:tracePt t="121913" x="2878138" y="5716588"/>
          <p14:tracePt t="121921" x="2768600" y="5716588"/>
          <p14:tracePt t="121929" x="2640013" y="5734050"/>
          <p14:tracePt t="121936" x="2530475" y="5734050"/>
          <p14:tracePt t="121945" x="2420938" y="5734050"/>
          <p14:tracePt t="121951" x="2338388" y="5743575"/>
          <p14:tracePt t="121959" x="2247900" y="5743575"/>
          <p14:tracePt t="121965" x="2174875" y="5770563"/>
          <p14:tracePt t="121973" x="2092325" y="5780088"/>
          <p14:tracePt t="121980" x="2019300" y="5799138"/>
          <p14:tracePt t="121989" x="1936750" y="5807075"/>
          <p14:tracePt t="121997" x="1863725" y="5826125"/>
          <p14:tracePt t="122004" x="1790700" y="5835650"/>
          <p14:tracePt t="122011" x="1690688" y="5843588"/>
          <p14:tracePt t="122019" x="1617663" y="5862638"/>
          <p14:tracePt t="122028" x="1516063" y="5872163"/>
          <p14:tracePt t="122034" x="1462088" y="5889625"/>
          <p14:tracePt t="122042" x="1397000" y="5908675"/>
          <p14:tracePt t="122049" x="1370013" y="5908675"/>
          <p14:tracePt t="122056" x="1316038" y="5908675"/>
          <p14:tracePt t="122065" x="1279525" y="5908675"/>
          <p14:tracePt t="122072" x="1223963" y="5908675"/>
          <p14:tracePt t="122080" x="1160463" y="5908675"/>
          <p14:tracePt t="122087" x="1068388" y="5908675"/>
          <p14:tracePt t="122095" x="995363" y="5889625"/>
          <p14:tracePt t="122102" x="931863" y="5889625"/>
          <p14:tracePt t="122112" x="858838" y="5889625"/>
          <p14:tracePt t="122117" x="803275" y="5889625"/>
          <p14:tracePt t="122125" x="730250" y="5881688"/>
          <p14:tracePt t="122132" x="630238" y="5872163"/>
          <p14:tracePt t="122140" x="593725" y="5853113"/>
          <p14:tracePt t="122147" x="547688" y="5843588"/>
          <p14:tracePt t="122155" x="530225" y="5835650"/>
          <p14:tracePt t="122162" x="511175" y="5835650"/>
          <p14:tracePt t="122170" x="501650" y="5826125"/>
          <p14:tracePt t="122177" x="493713" y="5826125"/>
          <p14:tracePt t="122185" x="484188" y="5826125"/>
          <p14:tracePt t="122208" x="474663" y="5826125"/>
          <p14:tracePt t="122275" x="465138" y="5816600"/>
          <p14:tracePt t="122306" x="465138" y="5807075"/>
          <p14:tracePt t="122321" x="457200" y="5807075"/>
          <p14:tracePt t="122359" x="457200" y="5799138"/>
          <p14:tracePt t="122366" x="457200" y="5789613"/>
          <p14:tracePt t="122374" x="457200" y="5780088"/>
          <p14:tracePt t="122380" x="457200" y="5770563"/>
          <p14:tracePt t="122389" x="465138" y="5762625"/>
          <p14:tracePt t="122396" x="465138" y="5753100"/>
          <p14:tracePt t="122404" x="493713" y="5734050"/>
          <p14:tracePt t="122412" x="501650" y="5716588"/>
          <p14:tracePt t="122419" x="511175" y="5707063"/>
          <p14:tracePt t="122428" x="539750" y="5689600"/>
          <p14:tracePt t="122434" x="557213" y="5670550"/>
          <p14:tracePt t="122442" x="593725" y="5661025"/>
          <p14:tracePt t="122449" x="639763" y="5643563"/>
          <p14:tracePt t="122457" x="703263" y="5634038"/>
          <p14:tracePt t="122466" x="739775" y="5634038"/>
          <p14:tracePt t="122472" x="785813" y="5624513"/>
          <p14:tracePt t="122479" x="812800" y="5624513"/>
          <p14:tracePt t="122486" x="839788" y="5616575"/>
          <p14:tracePt t="122495" x="895350" y="5616575"/>
          <p14:tracePt t="122502" x="922338" y="5616575"/>
          <p14:tracePt t="122511" x="941388" y="5616575"/>
          <p14:tracePt t="122517" x="949325" y="5616575"/>
          <p14:tracePt t="122524" x="968375" y="5616575"/>
          <p14:tracePt t="122532" x="985838" y="5616575"/>
          <p14:tracePt t="122540" x="1014413" y="5616575"/>
          <p14:tracePt t="122547" x="1041400" y="5616575"/>
          <p14:tracePt t="122555" x="1068388" y="5616575"/>
          <p14:tracePt t="122562" x="1087438" y="5616575"/>
          <p14:tracePt t="122570" x="1104900" y="5616575"/>
          <p14:tracePt t="122578" x="1123950" y="5616575"/>
          <p14:tracePt t="122585" x="1141413" y="5616575"/>
          <p14:tracePt t="122594" x="1150938" y="5616575"/>
          <p14:tracePt t="122600" x="1160463" y="5616575"/>
          <p14:tracePt t="122608" x="1169988" y="5616575"/>
          <p14:tracePt t="122615" x="1177925" y="5616575"/>
          <p14:tracePt t="122630" x="1187450" y="5616575"/>
          <p14:tracePt t="122653" x="1196975" y="5616575"/>
          <p14:tracePt t="122668" x="1206500" y="5624513"/>
          <p14:tracePt t="122677" x="1223963" y="5624513"/>
          <p14:tracePt t="122683" x="1243013" y="5643563"/>
          <p14:tracePt t="122690" x="1260475" y="5653088"/>
          <p14:tracePt t="122698" x="1279525" y="5661025"/>
          <p14:tracePt t="122706" x="1287463" y="5670550"/>
          <p14:tracePt t="122715" x="1296988" y="5680075"/>
          <p14:tracePt t="122722" x="1306513" y="5680075"/>
          <p14:tracePt t="122728" x="1316038" y="5680075"/>
          <p14:tracePt t="122736" x="1316038" y="5689600"/>
          <p14:tracePt t="122744" x="1323975" y="5707063"/>
          <p14:tracePt t="122751" x="1343025" y="5707063"/>
          <p14:tracePt t="122760" x="1343025" y="5716588"/>
          <p14:tracePt t="122766" x="1352550" y="5726113"/>
          <p14:tracePt t="122789" x="1352550" y="5734050"/>
          <p14:tracePt t="122857" x="1352550" y="5743575"/>
          <p14:tracePt t="122864" x="1333500" y="5762625"/>
          <p14:tracePt t="122872" x="1306513" y="5770563"/>
          <p14:tracePt t="122880" x="1279525" y="5770563"/>
          <p14:tracePt t="122887" x="1250950" y="5780088"/>
          <p14:tracePt t="122896" x="1214438" y="5780088"/>
          <p14:tracePt t="122901" x="1177925" y="5780088"/>
          <p14:tracePt t="122911" x="1114425" y="5762625"/>
          <p14:tracePt t="122917" x="1058863" y="5743575"/>
          <p14:tracePt t="122924" x="1014413" y="5726113"/>
          <p14:tracePt t="122932" x="985838" y="5707063"/>
          <p14:tracePt t="122940" x="904875" y="5670550"/>
          <p14:tracePt t="122949" x="876300" y="5653088"/>
          <p14:tracePt t="122954" x="849313" y="5634038"/>
          <p14:tracePt t="122962" x="839788" y="5624513"/>
          <p14:tracePt t="122970" x="822325" y="5616575"/>
          <p14:tracePt t="122978" x="812800" y="5597525"/>
          <p14:tracePt t="122985" x="803275" y="5597525"/>
          <p14:tracePt t="122994" x="803275" y="5588000"/>
          <p14:tracePt t="123053" x="803275" y="5580063"/>
          <p14:tracePt t="123061" x="795338" y="5570538"/>
          <p14:tracePt t="123077" x="795338" y="5561013"/>
          <p14:tracePt t="123083" x="795338" y="5551488"/>
          <p14:tracePt t="123098" x="795338" y="5543550"/>
          <p14:tracePt t="123106" x="795338" y="5534025"/>
          <p14:tracePt t="123113" x="803275" y="5514975"/>
          <p14:tracePt t="123122" x="812800" y="5497513"/>
          <p14:tracePt t="123129" x="831850" y="5487988"/>
          <p14:tracePt t="123136" x="839788" y="5470525"/>
          <p14:tracePt t="123144" x="849313" y="5470525"/>
          <p14:tracePt t="123151" x="858838" y="5461000"/>
          <p14:tracePt t="123166" x="858838" y="5451475"/>
          <p14:tracePt t="123174" x="868363" y="5451475"/>
          <p14:tracePt t="123204" x="868363" y="5441950"/>
          <p14:tracePt t="123211" x="876300" y="5441950"/>
          <p14:tracePt t="123234" x="885825" y="5434013"/>
          <p14:tracePt t="123242" x="904875" y="5434013"/>
          <p14:tracePt t="123249" x="912813" y="5434013"/>
          <p14:tracePt t="123257" x="941388" y="5434013"/>
          <p14:tracePt t="123264" x="958850" y="5434013"/>
          <p14:tracePt t="123272" x="977900" y="5434013"/>
          <p14:tracePt t="123279" x="995363" y="5434013"/>
          <p14:tracePt t="123287" x="1004888" y="5441950"/>
          <p14:tracePt t="123302" x="1022350" y="5451475"/>
          <p14:tracePt t="123311" x="1031875" y="5451475"/>
          <p14:tracePt t="123317" x="1041400" y="5461000"/>
          <p14:tracePt t="123324" x="1058863" y="5470525"/>
          <p14:tracePt t="123332" x="1068388" y="5470525"/>
          <p14:tracePt t="123340" x="1087438" y="5478463"/>
          <p14:tracePt t="123362" x="1087438" y="5487988"/>
          <p14:tracePt t="123378" x="1096963" y="5487988"/>
          <p14:tracePt t="123393" x="1096963" y="5497513"/>
          <p14:tracePt t="123400" x="1104900" y="5497513"/>
          <p14:tracePt t="123415" x="1114425" y="5507038"/>
          <p14:tracePt t="123423" x="1123950" y="5507038"/>
          <p14:tracePt t="123430" x="1123950" y="5514975"/>
          <p14:tracePt t="123439" x="1133475" y="5524500"/>
          <p14:tracePt t="123446" x="1150938" y="5561013"/>
          <p14:tracePt t="123453" x="1169988" y="5580063"/>
          <p14:tracePt t="123461" x="1177925" y="5616575"/>
          <p14:tracePt t="123468" x="1187450" y="5634038"/>
          <p14:tracePt t="123478" x="1187450" y="5653088"/>
          <p14:tracePt t="123482" x="1196975" y="5661025"/>
          <p14:tracePt t="123498" x="1196975" y="5670550"/>
          <p14:tracePt t="123506" x="1196975" y="5680075"/>
          <p14:tracePt t="123513" x="1206500" y="5689600"/>
          <p14:tracePt t="123529" x="1206500" y="5697538"/>
          <p14:tracePt t="123551" x="1206500" y="5707063"/>
          <p14:tracePt t="123574" x="1206500" y="5716588"/>
          <p14:tracePt t="123626" x="1206500" y="5726113"/>
          <p14:tracePt t="123649" x="1206500" y="5734050"/>
          <p14:tracePt t="123656" x="1196975" y="5734050"/>
          <p14:tracePt t="123663" x="1187450" y="5743575"/>
          <p14:tracePt t="123672" x="1169988" y="5753100"/>
          <p14:tracePt t="123679" x="1150938" y="5762625"/>
          <p14:tracePt t="123687" x="1141413" y="5762625"/>
          <p14:tracePt t="123702" x="1133475" y="5762625"/>
          <p14:tracePt t="123711" x="1114425" y="5762625"/>
          <p14:tracePt t="123717" x="1096963" y="5762625"/>
          <p14:tracePt t="123725" x="1041400" y="5762625"/>
          <p14:tracePt t="123731" x="1014413" y="5743575"/>
          <p14:tracePt t="123740" x="977900" y="5734050"/>
          <p14:tracePt t="123746" x="958850" y="5726113"/>
          <p14:tracePt t="123755" x="941388" y="5697538"/>
          <p14:tracePt t="123764" x="922338" y="5689600"/>
          <p14:tracePt t="123769" x="895350" y="5670550"/>
          <p14:tracePt t="123778" x="885825" y="5661025"/>
          <p14:tracePt t="123784" x="876300" y="5661025"/>
          <p14:tracePt t="123794" x="876300" y="5653088"/>
          <p14:tracePt t="123815" x="868363" y="5653088"/>
          <p14:tracePt t="123838" x="868363" y="5643563"/>
          <p14:tracePt t="123845" x="868363" y="5624513"/>
          <p14:tracePt t="123853" x="858838" y="5624513"/>
          <p14:tracePt t="123861" x="858838" y="5616575"/>
          <p14:tracePt t="123868" x="858838" y="5597525"/>
          <p14:tracePt t="123877" x="858838" y="5580063"/>
          <p14:tracePt t="123895" x="858838" y="5570538"/>
          <p14:tracePt t="123906" x="858838" y="5561013"/>
          <p14:tracePt t="123913" x="868363" y="5561013"/>
          <p14:tracePt t="123988" x="876300" y="5561013"/>
          <p14:tracePt t="123995" x="904875" y="5561013"/>
          <p14:tracePt t="124004" x="931863" y="5561013"/>
          <p14:tracePt t="124011" x="958850" y="5561013"/>
          <p14:tracePt t="124019" x="995363" y="5570538"/>
          <p14:tracePt t="124027" x="1014413" y="5580063"/>
          <p14:tracePt t="124034" x="1031875" y="5588000"/>
          <p14:tracePt t="124043" x="1058863" y="5607050"/>
          <p14:tracePt t="124048" x="1087438" y="5624513"/>
          <p14:tracePt t="124056" x="1123950" y="5653088"/>
          <p14:tracePt t="124065" x="1133475" y="5670550"/>
          <p14:tracePt t="124072" x="1150938" y="5680075"/>
          <p14:tracePt t="124080" x="1160463" y="5697538"/>
          <p14:tracePt t="124086" x="1169988" y="5707063"/>
          <p14:tracePt t="124102" x="1177925" y="5716588"/>
          <p14:tracePt t="124170" x="1187450" y="5726113"/>
          <p14:tracePt t="124185" x="1196975" y="5734050"/>
          <p14:tracePt t="124193" x="1196975" y="5743575"/>
          <p14:tracePt t="124200" x="1206500" y="5753100"/>
          <p14:tracePt t="124208" x="1214438" y="5770563"/>
          <p14:tracePt t="124214" x="1223963" y="5789613"/>
          <p14:tracePt t="124223" x="1243013" y="5799138"/>
          <p14:tracePt t="124230" x="1243013" y="5807075"/>
          <p14:tracePt t="124268" x="1250950" y="5816600"/>
          <p14:tracePt t="135211" x="1287463" y="5807075"/>
          <p14:tracePt t="135219" x="1333500" y="5789613"/>
          <p14:tracePt t="135225" x="1416050" y="5762625"/>
          <p14:tracePt t="135234" x="1506538" y="5734050"/>
          <p14:tracePt t="135240" x="1589088" y="5707063"/>
          <p14:tracePt t="135249" x="1662113" y="5680075"/>
          <p14:tracePt t="135256" x="1763713" y="5653088"/>
          <p14:tracePt t="135264" x="1873250" y="5624513"/>
          <p14:tracePt t="135271" x="1954213" y="5588000"/>
          <p14:tracePt t="135278" x="2036763" y="5570538"/>
          <p14:tracePt t="135286" x="2092325" y="5561013"/>
          <p14:tracePt t="135294" x="2146300" y="5561013"/>
          <p14:tracePt t="135303" x="2247900" y="5534025"/>
          <p14:tracePt t="135309" x="2320925" y="5514975"/>
          <p14:tracePt t="135317" x="2384425" y="5507038"/>
          <p14:tracePt t="135324" x="2457450" y="5507038"/>
          <p14:tracePt t="135332" x="2511425" y="5497513"/>
          <p14:tracePt t="135339" x="2576513" y="5497513"/>
          <p14:tracePt t="135347" x="2613025" y="5497513"/>
          <p14:tracePt t="135355" x="2686050" y="5487988"/>
          <p14:tracePt t="135363" x="2740025" y="5487988"/>
          <p14:tracePt t="135371" x="2768600" y="5487988"/>
          <p14:tracePt t="135378" x="2805113" y="5487988"/>
          <p14:tracePt t="135387" x="2849563" y="5487988"/>
          <p14:tracePt t="135393" x="2895600" y="5487988"/>
          <p14:tracePt t="135401" x="2941638" y="5487988"/>
          <p14:tracePt t="135408" x="2995613" y="5497513"/>
          <p14:tracePt t="135416" x="3078163" y="5507038"/>
          <p14:tracePt t="135423" x="3151188" y="5524500"/>
          <p14:tracePt t="135431" x="3206750" y="5524500"/>
          <p14:tracePt t="135440" x="3279775" y="5524500"/>
          <p14:tracePt t="135446" x="3352800" y="5524500"/>
          <p14:tracePt t="135454" x="3435350" y="5524500"/>
          <p14:tracePt t="135462" x="3508375" y="5524500"/>
          <p14:tracePt t="135470" x="3562350" y="5524500"/>
          <p14:tracePt t="135477" x="3589338" y="5524500"/>
          <p14:tracePt t="135484" x="3617913" y="5524500"/>
          <p14:tracePt t="135491" x="3671888" y="5534025"/>
          <p14:tracePt t="135500" x="3754438" y="5543550"/>
          <p14:tracePt t="135506" x="3810000" y="5561013"/>
          <p14:tracePt t="135515" x="3846513" y="5570538"/>
          <p14:tracePt t="135523" x="3883025" y="5570538"/>
          <p14:tracePt t="135530" x="3927475" y="5570538"/>
          <p14:tracePt t="135537" x="3956050" y="5580063"/>
          <p14:tracePt t="135545" x="3983038" y="5580063"/>
          <p14:tracePt t="135553" x="4000500" y="5580063"/>
          <p14:tracePt t="135560" x="4029075" y="5580063"/>
          <p14:tracePt t="135569" x="4046538" y="5580063"/>
          <p14:tracePt t="135575" x="4073525" y="5580063"/>
          <p14:tracePt t="135583" x="4083050" y="5570538"/>
          <p14:tracePt t="135590" x="4092575" y="5570538"/>
          <p14:tracePt t="135636" x="4102100" y="5570538"/>
          <p14:tracePt t="135659" x="4110038" y="5570538"/>
          <p14:tracePt t="135666" x="4119563" y="5570538"/>
          <p14:tracePt t="135673" x="4129088" y="5570538"/>
          <p14:tracePt t="135788" x="4065588" y="5588000"/>
          <p14:tracePt t="135796" x="3956050" y="5643563"/>
          <p14:tracePt t="135803" x="3800475" y="5670550"/>
          <p14:tracePt t="135811" x="3617913" y="5707063"/>
          <p14:tracePt t="135820" x="3389313" y="5716588"/>
          <p14:tracePt t="135826" x="3224213" y="5734050"/>
          <p14:tracePt t="135834" x="3060700" y="5753100"/>
          <p14:tracePt t="135841" x="2951163" y="5753100"/>
          <p14:tracePt t="135849" x="2822575" y="5762625"/>
          <p14:tracePt t="135856" x="2732088" y="5762625"/>
          <p14:tracePt t="135864" x="2603500" y="5780088"/>
          <p14:tracePt t="135872" x="2493963" y="5780088"/>
          <p14:tracePt t="135886" x="2228850" y="5807075"/>
          <p14:tracePt t="135894" x="2100263" y="5816600"/>
          <p14:tracePt t="135903" x="2027238" y="5835650"/>
          <p14:tracePt t="135910" x="1946275" y="5843588"/>
          <p14:tracePt t="135917" x="1854200" y="5872163"/>
          <p14:tracePt t="135924" x="1790700" y="5889625"/>
          <p14:tracePt t="135932" x="1754188" y="5889625"/>
          <p14:tracePt t="135939" x="1708150" y="5899150"/>
          <p14:tracePt t="135948" x="1681163" y="5908675"/>
          <p14:tracePt t="135956" x="1662113" y="5908675"/>
          <p14:tracePt t="135963" x="1635125" y="5908675"/>
          <p14:tracePt t="135970" x="1625600" y="5908675"/>
          <p14:tracePt t="135978" x="1617663" y="5908675"/>
          <p14:tracePt t="135986" x="1608138" y="5908675"/>
          <p14:tracePt t="136062" x="1598613" y="5908675"/>
          <p14:tracePt t="136076" x="1589088" y="5908675"/>
          <p14:tracePt t="136085" x="1571625" y="5908675"/>
          <p14:tracePt t="136092" x="1543050" y="5899150"/>
          <p14:tracePt t="136100" x="1525588" y="5889625"/>
          <p14:tracePt t="136107" x="1506538" y="5881688"/>
          <p14:tracePt t="136115" x="1479550" y="5872163"/>
          <p14:tracePt t="136122" x="1462088" y="5862638"/>
          <p14:tracePt t="136130" x="1433513" y="5843588"/>
          <p14:tracePt t="136138" x="1406525" y="5826125"/>
          <p14:tracePt t="136145" x="1370013" y="5807075"/>
          <p14:tracePt t="136153" x="1352550" y="5799138"/>
          <p14:tracePt t="136161" x="1333500" y="5799138"/>
          <p14:tracePt t="136169" x="1333500" y="5789613"/>
          <p14:tracePt t="136175" x="1316038" y="5780088"/>
          <p14:tracePt t="136184" x="1296988" y="5770563"/>
          <p14:tracePt t="136191" x="1279525" y="5770563"/>
          <p14:tracePt t="136199" x="1243013" y="5762625"/>
          <p14:tracePt t="136205" x="1206500" y="5762625"/>
          <p14:tracePt t="136214" x="1133475" y="5753100"/>
          <p14:tracePt t="136223" x="1104900" y="5753100"/>
          <p14:tracePt t="136229" x="1087438" y="5753100"/>
          <p14:tracePt t="136236" x="1068388" y="5753100"/>
          <p14:tracePt t="136243" x="1058863" y="5743575"/>
          <p14:tracePt t="136267" x="1050925" y="5743575"/>
          <p14:tracePt t="136297" x="1031875" y="5743575"/>
          <p14:tracePt t="136304" x="1022350" y="5743575"/>
          <p14:tracePt t="136313" x="1014413" y="5743575"/>
          <p14:tracePt t="136321" x="1004888" y="5743575"/>
          <p14:tracePt t="136336" x="995363" y="5743575"/>
          <p14:tracePt t="136434" x="985838" y="5743575"/>
          <p14:tracePt t="136723" x="1004888" y="5743575"/>
          <p14:tracePt t="136730" x="1014413" y="5743575"/>
          <p14:tracePt t="136737" x="1050925" y="5734050"/>
          <p14:tracePt t="136746" x="1068388" y="5734050"/>
          <p14:tracePt t="136754" x="1087438" y="5734050"/>
          <p14:tracePt t="136761" x="1104900" y="5734050"/>
          <p14:tracePt t="136769" x="1114425" y="5734050"/>
          <p14:tracePt t="136776" x="1150938" y="5726113"/>
          <p14:tracePt t="136784" x="1169988" y="5726113"/>
          <p14:tracePt t="136799" x="1177925" y="5726113"/>
          <p14:tracePt t="136814" x="1187450" y="5726113"/>
          <p14:tracePt t="136821" x="1196975" y="5726113"/>
          <p14:tracePt t="136897" x="1206500" y="5726113"/>
          <p14:tracePt t="136912" x="1214438" y="5726113"/>
          <p14:tracePt t="136920" x="1223963" y="5726113"/>
          <p14:tracePt t="136936" x="1243013" y="5726113"/>
          <p14:tracePt t="136944" x="1260475" y="5726113"/>
          <p14:tracePt t="136952" x="1279525" y="5726113"/>
          <p14:tracePt t="136958" x="1296988" y="5726113"/>
          <p14:tracePt t="136973" x="1306513" y="5726113"/>
          <p14:tracePt t="137423" x="1316038" y="5726113"/>
          <p14:tracePt t="137513" x="1323975" y="5726113"/>
          <p14:tracePt t="137544" x="1333500" y="5726113"/>
          <p14:tracePt t="137551" x="1343025" y="5734050"/>
          <p14:tracePt t="137559" x="1352550" y="5734050"/>
          <p14:tracePt t="137566" x="1360488" y="5734050"/>
          <p14:tracePt t="137574" x="1370013" y="5734050"/>
          <p14:tracePt t="137582" x="1389063" y="5734050"/>
          <p14:tracePt t="137589" x="1397000" y="5734050"/>
          <p14:tracePt t="137597" x="1443038" y="5734050"/>
          <p14:tracePt t="137604" x="1470025" y="5734050"/>
          <p14:tracePt t="137612" x="1516063" y="5734050"/>
          <p14:tracePt t="137620" x="1571625" y="5743575"/>
          <p14:tracePt t="137627" x="1644650" y="5743575"/>
          <p14:tracePt t="137636" x="1735138" y="5743575"/>
          <p14:tracePt t="137643" x="1844675" y="5743575"/>
          <p14:tracePt t="137651" x="1973263" y="5743575"/>
          <p14:tracePt t="137658" x="2082800" y="5743575"/>
          <p14:tracePt t="137665" x="2192338" y="5743575"/>
          <p14:tracePt t="137673" x="2338388" y="5743575"/>
          <p14:tracePt t="137681" x="2520950" y="5734050"/>
          <p14:tracePt t="137687" x="2749550" y="5716588"/>
          <p14:tracePt t="137696" x="2978150" y="5716588"/>
          <p14:tracePt t="137704" x="3151188" y="5716588"/>
          <p14:tracePt t="137711" x="3416300" y="5743575"/>
          <p14:tracePt t="137719" x="3662363" y="5780088"/>
          <p14:tracePt t="137726" x="3992563" y="5862638"/>
          <p14:tracePt t="137735" x="4219575" y="5935663"/>
          <p14:tracePt t="137741" x="4403725" y="5981700"/>
          <p14:tracePt t="137749" x="4557713" y="6027738"/>
          <p14:tracePt t="137756" x="4703763" y="6072188"/>
          <p14:tracePt t="137765" x="4841875" y="6118225"/>
          <p14:tracePt t="137771" x="4968875" y="6154738"/>
          <p14:tracePt t="137780" x="5106988" y="6218238"/>
          <p14:tracePt t="137786" x="5216525" y="6264275"/>
          <p14:tracePt t="137796" x="5297488" y="6319838"/>
          <p14:tracePt t="137803" x="5380038" y="6356350"/>
          <p14:tracePt t="137810" x="5408613" y="6364288"/>
          <p14:tracePt t="137819" x="5426075" y="6373813"/>
          <p14:tracePt t="137824" x="5445125" y="6373813"/>
          <p14:tracePt t="137833" x="5453063" y="6373813"/>
          <p14:tracePt t="137840" x="5489575" y="6373813"/>
          <p14:tracePt t="137848" x="5554663" y="6364288"/>
          <p14:tracePt t="137855" x="5618163" y="6337300"/>
          <p14:tracePt t="137863" x="5672138" y="6310313"/>
          <p14:tracePt t="137871" x="5737225" y="6291263"/>
          <p14:tracePt t="137879" x="5800725" y="6273800"/>
          <p14:tracePt t="137886" x="5827713" y="6254750"/>
          <p14:tracePt t="137894" x="5883275" y="6237288"/>
          <p14:tracePt t="137903" x="5919788" y="6210300"/>
          <p14:tracePt t="137910" x="5956300" y="6200775"/>
          <p14:tracePt t="137915" x="5965825" y="6191250"/>
          <p14:tracePt t="137923" x="5973763" y="6191250"/>
          <p14:tracePt t="137930" x="5983288" y="6191250"/>
          <p14:tracePt t="137946" x="5992813" y="6191250"/>
          <p14:tracePt t="137962" x="5992813" y="6181725"/>
          <p14:tracePt t="137970" x="6002338" y="6181725"/>
          <p14:tracePt t="137985" x="6002338" y="6173788"/>
          <p14:tracePt t="137992" x="6002338" y="6164263"/>
          <p14:tracePt t="138002" x="6010275" y="6145213"/>
          <p14:tracePt t="138007" x="6010275" y="6127750"/>
          <p14:tracePt t="138015" x="6010275" y="6100763"/>
          <p14:tracePt t="138022" x="6010275" y="6072188"/>
          <p14:tracePt t="138030" x="5992813" y="6035675"/>
          <p14:tracePt t="138038" x="5965825" y="5981700"/>
          <p14:tracePt t="138045" x="5919788" y="5945188"/>
          <p14:tracePt t="138053" x="5873750" y="5908675"/>
          <p14:tracePt t="138060" x="5827713" y="5872163"/>
          <p14:tracePt t="138068" x="5764213" y="5853113"/>
          <p14:tracePt t="138076" x="5737225" y="5826125"/>
          <p14:tracePt t="138085" x="5718175" y="5816600"/>
          <p14:tracePt t="138091" x="5681663" y="5807075"/>
          <p14:tracePt t="138099" x="5664200" y="5789613"/>
          <p14:tracePt t="138106" x="5645150" y="5780088"/>
          <p14:tracePt t="138114" x="5635625" y="5770563"/>
          <p14:tracePt t="138122" x="5627688" y="5770563"/>
          <p14:tracePt t="138129" x="5627688" y="5762625"/>
          <p14:tracePt t="138138" x="5608638" y="5753100"/>
          <p14:tracePt t="138143" x="5599113" y="5753100"/>
          <p14:tracePt t="138153" x="5591175" y="5753100"/>
          <p14:tracePt t="138160" x="5581650" y="5753100"/>
          <p14:tracePt t="138169" x="5572125" y="5743575"/>
          <p14:tracePt t="138174" x="5562600" y="5743575"/>
          <p14:tracePt t="138182" x="5562600" y="5734050"/>
          <p14:tracePt t="138197" x="5545138" y="5734050"/>
          <p14:tracePt t="138258" x="5545138" y="5726113"/>
          <p14:tracePt t="138266" x="5535613" y="5726113"/>
          <p14:tracePt t="138288" x="5526088" y="5726113"/>
          <p14:tracePt t="138296" x="5508625" y="5726113"/>
          <p14:tracePt t="138303" x="5499100" y="5716588"/>
          <p14:tracePt t="138312" x="5489575" y="5716588"/>
          <p14:tracePt t="138320" x="5472113" y="5707063"/>
          <p14:tracePt t="138327" x="5453063" y="5707063"/>
          <p14:tracePt t="138335" x="5435600" y="5707063"/>
          <p14:tracePt t="138341" x="5399088" y="5697538"/>
          <p14:tracePt t="138350" x="5370513" y="5697538"/>
          <p14:tracePt t="138356" x="5343525" y="5697538"/>
          <p14:tracePt t="138364" x="5297488" y="5689600"/>
          <p14:tracePt t="138372" x="5270500" y="5689600"/>
          <p14:tracePt t="138380" x="5253038" y="5689600"/>
          <p14:tracePt t="138387" x="5224463" y="5689600"/>
          <p14:tracePt t="138395" x="5187950" y="5689600"/>
          <p14:tracePt t="138402" x="5151438" y="5689600"/>
          <p14:tracePt t="138410" x="5143500" y="5689600"/>
          <p14:tracePt t="138425" x="5133975" y="5689600"/>
          <p14:tracePt t="138440" x="5124450" y="5689600"/>
          <p14:tracePt t="139094" x="5133975" y="5689600"/>
          <p14:tracePt t="139102" x="5143500" y="5689600"/>
          <p14:tracePt t="139109" x="5151438" y="5680075"/>
          <p14:tracePt t="139117" x="5160963" y="5680075"/>
          <p14:tracePt t="139123" x="5170488" y="5680075"/>
          <p14:tracePt t="139132" x="5180013" y="5680075"/>
          <p14:tracePt t="139147" x="5187950" y="5670550"/>
          <p14:tracePt t="139154" x="5197475" y="5670550"/>
          <p14:tracePt t="139162" x="5207000" y="5670550"/>
          <p14:tracePt t="139177" x="5216525" y="5670550"/>
          <p14:tracePt t="139185" x="5224463" y="5670550"/>
          <p14:tracePt t="139192" x="5253038" y="5670550"/>
          <p14:tracePt t="139200" x="5260975" y="5670550"/>
          <p14:tracePt t="139208" x="5270500" y="5670550"/>
          <p14:tracePt t="139223" x="5280025" y="5670550"/>
          <p14:tracePt t="139253" x="5289550" y="5670550"/>
          <p14:tracePt t="139268" x="5297488" y="5670550"/>
          <p14:tracePt t="139276" x="5307013" y="5670550"/>
          <p14:tracePt t="139284" x="5316538" y="5670550"/>
          <p14:tracePt t="139299" x="5326063" y="5670550"/>
          <p14:tracePt t="139306" x="5334000" y="5670550"/>
          <p14:tracePt t="139321" x="5343525" y="5670550"/>
          <p14:tracePt t="139329" x="5353050" y="5670550"/>
          <p14:tracePt t="139336" x="5362575" y="5670550"/>
          <p14:tracePt t="139345" x="5370513" y="5670550"/>
          <p14:tracePt t="139360" x="5389563" y="5670550"/>
          <p14:tracePt t="139374" x="5399088" y="5670550"/>
          <p14:tracePt t="139384" x="5408613" y="5670550"/>
          <p14:tracePt t="139397" x="5416550" y="5670550"/>
          <p14:tracePt t="139413" x="5426075" y="5670550"/>
          <p14:tracePt t="139428" x="5445125" y="5680075"/>
          <p14:tracePt t="139436" x="5453063" y="5680075"/>
          <p14:tracePt t="139458" x="5462588" y="5680075"/>
          <p14:tracePt t="139503" x="5472113" y="5680075"/>
          <p14:tracePt t="139534" x="5481638" y="5689600"/>
          <p14:tracePt t="139550" x="5489575" y="5689600"/>
          <p14:tracePt t="143588" x="5608638" y="5726113"/>
          <p14:tracePt t="143596" x="5773738" y="5753100"/>
          <p14:tracePt t="143603" x="5919788" y="5780088"/>
          <p14:tracePt t="143611" x="6083300" y="5826125"/>
          <p14:tracePt t="143618" x="6275388" y="5872163"/>
          <p14:tracePt t="143626" x="6403975" y="5918200"/>
          <p14:tracePt t="143633" x="6503988" y="5962650"/>
          <p14:tracePt t="143641" x="6577013" y="5991225"/>
          <p14:tracePt t="143649" x="6659563" y="6027738"/>
          <p14:tracePt t="143655" x="6778625" y="6072188"/>
          <p14:tracePt t="143665" x="6878638" y="6108700"/>
          <p14:tracePt t="143672" x="6969125" y="6154738"/>
          <p14:tracePt t="143681" x="7088188" y="6200775"/>
          <p14:tracePt t="143687" x="7189788" y="6237288"/>
          <p14:tracePt t="143694" x="7299325" y="6283325"/>
          <p14:tracePt t="143702" x="7380288" y="6319838"/>
          <p14:tracePt t="143709" x="7426325" y="6346825"/>
          <p14:tracePt t="143718" x="7472363" y="6364288"/>
          <p14:tracePt t="143724" x="7499350" y="6373813"/>
          <p14:tracePt t="143732" x="7535863" y="6392863"/>
          <p14:tracePt t="143740" x="7554913" y="6400800"/>
          <p14:tracePt t="143748" x="7564438" y="6419850"/>
          <p14:tracePt t="143762" x="7581900" y="6419850"/>
          <p14:tracePt t="143770" x="7591425" y="6419850"/>
          <p14:tracePt t="143778" x="7600950" y="6419850"/>
          <p14:tracePt t="143785" x="7618413" y="6419850"/>
          <p14:tracePt t="143793" x="7645400" y="6419850"/>
          <p14:tracePt t="143800" x="7691438" y="6400800"/>
          <p14:tracePt t="143808" x="7737475" y="6392863"/>
          <p14:tracePt t="143816" x="7773988" y="6383338"/>
          <p14:tracePt t="143824" x="7837488" y="6364288"/>
          <p14:tracePt t="143832" x="7910513" y="6346825"/>
          <p14:tracePt t="143839" x="7974013" y="6327775"/>
          <p14:tracePt t="143848" x="8010525" y="6319838"/>
          <p14:tracePt t="143854" x="8047038" y="6310313"/>
          <p14:tracePt t="143861" x="8066088" y="6310313"/>
          <p14:tracePt t="143869" x="8102600" y="6300788"/>
          <p14:tracePt t="143888" x="8129588" y="6291263"/>
          <p14:tracePt t="143891" x="8139113" y="6291263"/>
          <p14:tracePt t="143906" x="8148638" y="6291263"/>
          <p14:tracePt t="143915" x="8158163" y="6291263"/>
          <p14:tracePt t="143931" x="8166100" y="6291263"/>
          <p14:tracePt t="143936" x="8175625" y="6291263"/>
          <p14:tracePt t="143944" x="8185150" y="6291263"/>
          <p14:tracePt t="143951" x="8194675" y="6300788"/>
          <p14:tracePt t="143959" x="8212138" y="6310313"/>
          <p14:tracePt t="143967" x="8231188" y="6327775"/>
          <p14:tracePt t="143974" x="8258175" y="6346825"/>
          <p14:tracePt t="143982" x="8275638" y="6373813"/>
          <p14:tracePt t="143991" x="8304213" y="6437313"/>
          <p14:tracePt t="143998" x="8321675" y="6456363"/>
          <p14:tracePt t="144005" x="8340725" y="6483350"/>
          <p14:tracePt t="144013" x="8348663" y="6502400"/>
          <p14:tracePt t="144020" x="8358188" y="6510338"/>
          <p14:tracePt t="144034" x="8358188" y="6519863"/>
          <p14:tracePt t="144043" x="8367713" y="6519863"/>
          <p14:tracePt t="144740" x="8348663" y="6519863"/>
          <p14:tracePt t="144763" x="8340725" y="6519863"/>
          <p14:tracePt t="144770" x="8331200" y="6519863"/>
          <p14:tracePt t="144778" x="8312150" y="6519863"/>
          <p14:tracePt t="144785" x="8304213" y="6519863"/>
          <p14:tracePt t="144793" x="8285163" y="6519863"/>
          <p14:tracePt t="144800" x="8275638" y="6519863"/>
          <p14:tracePt t="144808" x="8258175" y="6519863"/>
          <p14:tracePt t="144824" x="8248650" y="6519863"/>
          <p14:tracePt t="144831" x="8231188" y="6519863"/>
          <p14:tracePt t="144839" x="8221663" y="6519863"/>
          <p14:tracePt t="144847" x="8212138" y="6519863"/>
          <p14:tracePt t="144853" x="8185150" y="6519863"/>
          <p14:tracePt t="144868" x="8166100" y="6519863"/>
          <p14:tracePt t="144883" x="8139113" y="6519863"/>
          <p14:tracePt t="144891" x="8129588" y="6519863"/>
          <p14:tracePt t="144898" x="8121650" y="6519863"/>
          <p14:tracePt t="144906" x="8112125" y="6519863"/>
          <p14:tracePt t="144929" x="8102600" y="6519863"/>
          <p14:tracePt t="144936" x="8093075" y="6519863"/>
          <p14:tracePt t="144944" x="8075613" y="6519863"/>
          <p14:tracePt t="144951" x="8056563" y="6519863"/>
          <p14:tracePt t="144959" x="8039100" y="6519863"/>
          <p14:tracePt t="144966" x="8029575" y="6519863"/>
          <p14:tracePt t="144974" x="8010525" y="6519863"/>
          <p14:tracePt t="144989" x="7993063" y="6519863"/>
          <p14:tracePt t="144997" x="7983538" y="6519863"/>
          <p14:tracePt t="145004" x="7966075" y="6519863"/>
          <p14:tracePt t="145012" x="7947025" y="6510338"/>
          <p14:tracePt t="145019" x="7929563" y="6510338"/>
          <p14:tracePt t="145027" x="7910513" y="6502400"/>
          <p14:tracePt t="145034" x="7864475" y="6492875"/>
          <p14:tracePt t="145042" x="7827963" y="6473825"/>
          <p14:tracePt t="145050" x="7783513" y="6456363"/>
          <p14:tracePt t="145056" x="7754938" y="6446838"/>
          <p14:tracePt t="145065" x="7718425" y="6437313"/>
          <p14:tracePt t="145071" x="7681913" y="6429375"/>
          <p14:tracePt t="145081" x="7645400" y="6419850"/>
          <p14:tracePt t="145087" x="7618413" y="6410325"/>
          <p14:tracePt t="145095" x="7581900" y="6410325"/>
          <p14:tracePt t="145102" x="7535863" y="6410325"/>
          <p14:tracePt t="145110" x="7481888" y="6383338"/>
          <p14:tracePt t="145117" x="7408863" y="6383338"/>
          <p14:tracePt t="145125" x="7343775" y="6373813"/>
          <p14:tracePt t="145133" x="7307263" y="6364288"/>
          <p14:tracePt t="145140" x="7243763" y="6364288"/>
          <p14:tracePt t="145147" x="7207250" y="6356350"/>
          <p14:tracePt t="145155" x="7143750" y="6337300"/>
          <p14:tracePt t="145165" x="7051675" y="6327775"/>
          <p14:tracePt t="145169" x="6969125" y="6310313"/>
          <p14:tracePt t="145177" x="6896100" y="6310313"/>
          <p14:tracePt t="145184" x="6823075" y="6300788"/>
          <p14:tracePt t="145193" x="6713538" y="6310313"/>
          <p14:tracePt t="145199" x="6623050" y="6310313"/>
          <p14:tracePt t="145207" x="6503988" y="6319838"/>
          <p14:tracePt t="145215" x="6430963" y="6319838"/>
          <p14:tracePt t="145222" x="6375400" y="6319838"/>
          <p14:tracePt t="145231" x="6302375" y="6319838"/>
          <p14:tracePt t="145238" x="6229350" y="6319838"/>
          <p14:tracePt t="145247" x="6148388" y="6337300"/>
          <p14:tracePt t="145253" x="6056313" y="6337300"/>
          <p14:tracePt t="145261" x="5946775" y="6346825"/>
          <p14:tracePt t="145267" x="5837238" y="6373813"/>
          <p14:tracePt t="145276" x="5718175" y="6392863"/>
          <p14:tracePt t="145284" x="5591175" y="6419850"/>
          <p14:tracePt t="145290" x="5508625" y="6446838"/>
          <p14:tracePt t="145298" x="5453063" y="6456363"/>
          <p14:tracePt t="145306" x="5370513" y="6465888"/>
          <p14:tracePt t="145313" x="5334000" y="6483350"/>
          <p14:tracePt t="145321" x="5253038" y="6510338"/>
          <p14:tracePt t="145330" x="5160963" y="6519863"/>
          <p14:tracePt t="145336" x="5078413" y="6529388"/>
          <p14:tracePt t="145344" x="4987925" y="6546850"/>
          <p14:tracePt t="145350" x="4895850" y="6556375"/>
          <p14:tracePt t="145359" x="4813300" y="6575425"/>
          <p14:tracePt t="145367" x="4759325" y="6592888"/>
          <p14:tracePt t="145373" x="4676775" y="6611938"/>
          <p14:tracePt t="145381" x="4622800" y="6619875"/>
          <p14:tracePt t="145389" x="4567238" y="6656388"/>
          <p14:tracePt t="145397" x="4530725" y="6665913"/>
          <p14:tracePt t="145404" x="4467225" y="6692900"/>
          <p14:tracePt t="145412" x="4448175" y="6702425"/>
          <p14:tracePt t="145419" x="4403725" y="6711950"/>
          <p14:tracePt t="145426" x="4367213" y="6711950"/>
          <p14:tracePt t="145434" x="4311650" y="6721475"/>
          <p14:tracePt t="145442" x="4238625" y="6721475"/>
          <p14:tracePt t="145449" x="4175125" y="6738938"/>
          <p14:tracePt t="145457" x="4138613" y="6738938"/>
          <p14:tracePt t="145465" x="4065588" y="6738938"/>
          <p14:tracePt t="145472" x="4000500" y="6748463"/>
          <p14:tracePt t="145481" x="3963988" y="6757988"/>
          <p14:tracePt t="145488" x="3919538" y="6757988"/>
          <p14:tracePt t="145495" x="3863975" y="6765925"/>
          <p14:tracePt t="145502" x="3817938" y="6784975"/>
          <p14:tracePt t="145511" x="3790950" y="6784975"/>
          <p14:tracePt t="145517" x="3763963" y="6784975"/>
          <p14:tracePt t="145526" x="3744913" y="6794500"/>
          <p14:tracePt t="145532" x="3717925" y="6794500"/>
          <p14:tracePt t="145541" x="3671888" y="6794500"/>
          <p14:tracePt t="145548" x="3635375" y="6802438"/>
          <p14:tracePt t="145556" x="3562350" y="6802438"/>
          <p14:tracePt t="145564" x="3471863" y="6802438"/>
          <p14:tracePt t="145571" x="3370263" y="6811963"/>
          <p14:tracePt t="145580" x="3279775" y="6811963"/>
          <p14:tracePt t="145586" x="3151188" y="6811963"/>
          <p14:tracePt t="145594" x="3060700" y="6811963"/>
          <p14:tracePt t="145601" x="3005138" y="6811963"/>
          <p14:tracePt t="145609" x="2932113" y="6811963"/>
          <p14:tracePt t="145616" x="2886075" y="6811963"/>
          <p14:tracePt t="145624" x="2859088" y="6811963"/>
          <p14:tracePt t="145631" x="2759075" y="6811963"/>
          <p14:tracePt t="145640" x="2667000" y="6811963"/>
          <p14:tracePt t="145648" x="2576513" y="6811963"/>
          <p14:tracePt t="145654" x="2466975" y="6811963"/>
          <p14:tracePt t="145664" x="2357438" y="6811963"/>
          <p14:tracePt t="145669" x="2247900" y="6811963"/>
          <p14:tracePt t="145677" x="2174875" y="6811963"/>
          <p14:tracePt t="145684" x="2109788" y="6811963"/>
          <p14:tracePt t="145693" x="2055813" y="6811963"/>
          <p14:tracePt t="145700" x="2019300" y="6811963"/>
          <p14:tracePt t="145708" x="1982788" y="6811963"/>
          <p14:tracePt t="145716" x="1946275" y="6811963"/>
          <p14:tracePt t="145723" x="1873250" y="6811963"/>
          <p14:tracePt t="145731" x="1781175" y="6811963"/>
          <p14:tracePt t="145738" x="1708150" y="6794500"/>
          <p14:tracePt t="145747" x="1625600" y="6784975"/>
          <p14:tracePt t="145753" x="1552575" y="6784975"/>
          <p14:tracePt t="145761" x="1498600" y="6775450"/>
          <p14:tracePt t="145768" x="1416050" y="6757988"/>
          <p14:tracePt t="145776" x="1360488" y="6757988"/>
          <p14:tracePt t="145783" x="1323975" y="6757988"/>
          <p14:tracePt t="145792" x="1279525" y="6748463"/>
          <p14:tracePt t="145799" x="1250950" y="6748463"/>
          <p14:tracePt t="145807" x="1233488" y="6748463"/>
          <p14:tracePt t="145815" x="1196975" y="6748463"/>
          <p14:tracePt t="145822" x="1177925" y="6748463"/>
          <p14:tracePt t="145830" x="1141413" y="6748463"/>
          <p14:tracePt t="145837" x="1114425" y="6738938"/>
          <p14:tracePt t="145845" x="1087438" y="6738938"/>
          <p14:tracePt t="145852" x="1068388" y="6729413"/>
          <p14:tracePt t="145860" x="1041400" y="6729413"/>
          <p14:tracePt t="145867" x="1004888" y="6729413"/>
          <p14:tracePt t="145875" x="985838" y="6721475"/>
          <p14:tracePt t="145897" x="949325" y="6721475"/>
          <p14:tracePt t="145905" x="941388" y="6711950"/>
          <p14:tracePt t="145914" x="931863" y="6711950"/>
          <p14:tracePt t="145921" x="922338" y="6711950"/>
          <p14:tracePt t="145929" x="912813" y="6711950"/>
          <p14:tracePt t="146179" x="941388" y="6711950"/>
          <p14:tracePt t="146186" x="985838" y="6711950"/>
          <p14:tracePt t="146194" x="1050925" y="6711950"/>
          <p14:tracePt t="146201" x="1096963" y="6711950"/>
          <p14:tracePt t="146210" x="1150938" y="6684963"/>
          <p14:tracePt t="146216" x="1243013" y="6684963"/>
          <p14:tracePt t="146224" x="1343025" y="6675438"/>
          <p14:tracePt t="146232" x="1416050" y="6665913"/>
          <p14:tracePt t="146240" x="1470025" y="6665913"/>
          <p14:tracePt t="146248" x="1535113" y="6648450"/>
          <p14:tracePt t="146255" x="1589088" y="6648450"/>
          <p14:tracePt t="146263" x="1635125" y="6638925"/>
          <p14:tracePt t="146270" x="1690688" y="6638925"/>
          <p14:tracePt t="146280" x="1781175" y="6638925"/>
          <p14:tracePt t="146285" x="1836738" y="6638925"/>
          <p14:tracePt t="146294" x="1881188" y="6638925"/>
          <p14:tracePt t="146300" x="1936750" y="6638925"/>
          <p14:tracePt t="146308" x="1990725" y="6638925"/>
          <p14:tracePt t="146315" x="2027238" y="6638925"/>
          <p14:tracePt t="146324" x="2073275" y="6629400"/>
          <p14:tracePt t="146332" x="2128838" y="6629400"/>
          <p14:tracePt t="146339" x="2165350" y="6629400"/>
          <p14:tracePt t="146347" x="2211388" y="6629400"/>
          <p14:tracePt t="146354" x="2247900" y="6629400"/>
          <p14:tracePt t="146363" x="2265363" y="6629400"/>
          <p14:tracePt t="146369" x="2311400" y="6629400"/>
          <p14:tracePt t="146376" x="2338388" y="6629400"/>
          <p14:tracePt t="146384" x="2365375" y="6629400"/>
          <p14:tracePt t="146392" x="2393950" y="6629400"/>
          <p14:tracePt t="146399" x="2438400" y="6629400"/>
          <p14:tracePt t="146407" x="2511425" y="6629400"/>
          <p14:tracePt t="146415" x="2547938" y="6629400"/>
          <p14:tracePt t="146422" x="2593975" y="6638925"/>
          <p14:tracePt t="146430" x="2620963" y="6638925"/>
          <p14:tracePt t="146438" x="2676525" y="6638925"/>
          <p14:tracePt t="146447" x="2713038" y="6638925"/>
          <p14:tracePt t="146452" x="2768600" y="6638925"/>
          <p14:tracePt t="146460" x="2813050" y="6638925"/>
          <p14:tracePt t="146468" x="2868613" y="6638925"/>
          <p14:tracePt t="146475" x="2895600" y="6638925"/>
          <p14:tracePt t="146482" x="2941638" y="6638925"/>
          <p14:tracePt t="146490" x="2968625" y="6629400"/>
          <p14:tracePt t="146498" x="2995613" y="6629400"/>
          <p14:tracePt t="146506" x="3041650" y="6629400"/>
          <p14:tracePt t="146515" x="3114675" y="6629400"/>
          <p14:tracePt t="146520" x="3170238" y="6629400"/>
          <p14:tracePt t="146530" x="3243263" y="6648450"/>
          <p14:tracePt t="146536" x="3316288" y="6648450"/>
          <p14:tracePt t="146544" x="3362325" y="6656388"/>
          <p14:tracePt t="146550" x="3416300" y="6656388"/>
          <p14:tracePt t="146559" x="3471863" y="6656388"/>
          <p14:tracePt t="146566" x="3589338" y="6656388"/>
          <p14:tracePt t="146574" x="3644900" y="6656388"/>
          <p14:tracePt t="146582" x="3735388" y="6656388"/>
          <p14:tracePt t="146589" x="3790950" y="6656388"/>
          <p14:tracePt t="146597" x="3827463" y="6656388"/>
          <p14:tracePt t="146604" x="3883025" y="6656388"/>
          <p14:tracePt t="146613" x="3963988" y="6656388"/>
          <p14:tracePt t="146620" x="4037013" y="6665913"/>
          <p14:tracePt t="146627" x="4110038" y="6665913"/>
          <p14:tracePt t="146635" x="4202113" y="6684963"/>
          <p14:tracePt t="146642" x="4265613" y="6684963"/>
          <p14:tracePt t="146649" x="4321175" y="6711950"/>
          <p14:tracePt t="146658" x="4421188" y="6711950"/>
          <p14:tracePt t="146666" x="4494213" y="6692900"/>
          <p14:tracePt t="146673" x="4549775" y="6692900"/>
          <p14:tracePt t="146680" x="4622800" y="6692900"/>
          <p14:tracePt t="146687" x="4667250" y="6692900"/>
          <p14:tracePt t="146696" x="4740275" y="6692900"/>
          <p14:tracePt t="146703" x="4795838" y="6675438"/>
          <p14:tracePt t="146711" x="4905375" y="6675438"/>
          <p14:tracePt t="146718" x="4997450" y="6684963"/>
          <p14:tracePt t="146726" x="5106988" y="6684963"/>
          <p14:tracePt t="146733" x="5243513" y="6675438"/>
          <p14:tracePt t="146741" x="5370513" y="6675438"/>
          <p14:tracePt t="146748" x="5481638" y="6665913"/>
          <p14:tracePt t="146756" x="5572125" y="6665913"/>
          <p14:tracePt t="146764" x="5645150" y="6665913"/>
          <p14:tracePt t="146771" x="5727700" y="6648450"/>
          <p14:tracePt t="146780" x="5837238" y="6656388"/>
          <p14:tracePt t="146787" x="5910263" y="6656388"/>
          <p14:tracePt t="146796" x="5983288" y="6656388"/>
          <p14:tracePt t="146802" x="6092825" y="6648450"/>
          <p14:tracePt t="146810" x="6192838" y="6638925"/>
          <p14:tracePt t="146817" x="6302375" y="6638925"/>
          <p14:tracePt t="146825" x="6357938" y="6629400"/>
          <p14:tracePt t="146832" x="6430963" y="6629400"/>
          <p14:tracePt t="146840" x="6477000" y="6629400"/>
          <p14:tracePt t="146848" x="6513513" y="6611938"/>
          <p14:tracePt t="146856" x="6559550" y="6611938"/>
          <p14:tracePt t="146863" x="6596063" y="6611938"/>
          <p14:tracePt t="146870" x="6640513" y="6602413"/>
          <p14:tracePt t="146879" x="6696075" y="6602413"/>
          <p14:tracePt t="146885" x="6742113" y="6602413"/>
          <p14:tracePt t="146894" x="6778625" y="6602413"/>
          <p14:tracePt t="146900" x="6805613" y="6602413"/>
          <p14:tracePt t="146908" x="6842125" y="6602413"/>
          <p14:tracePt t="146915" x="6869113" y="6602413"/>
          <p14:tracePt t="146924" x="6888163" y="6602413"/>
          <p14:tracePt t="146939" x="6905625" y="6602413"/>
          <p14:tracePt t="146947" x="6915150" y="6602413"/>
          <p14:tracePt t="146976" x="6924675" y="6602413"/>
          <p14:tracePt t="146992" x="6932613" y="6602413"/>
          <p14:tracePt t="147033" x="6951663" y="6602413"/>
          <p14:tracePt t="147037" x="6961188" y="6602413"/>
          <p14:tracePt t="147046" x="6978650" y="6602413"/>
          <p14:tracePt t="147053" x="7043738" y="6592888"/>
          <p14:tracePt t="147061" x="7097713" y="6592888"/>
          <p14:tracePt t="147068" x="7153275" y="6583363"/>
          <p14:tracePt t="147076" x="7189788" y="6583363"/>
          <p14:tracePt t="147082" x="7216775" y="6575425"/>
          <p14:tracePt t="147092" x="7270750" y="6575425"/>
          <p14:tracePt t="147099" x="7299325" y="6575425"/>
          <p14:tracePt t="147106" x="7343775" y="6575425"/>
          <p14:tracePt t="147115" x="7380288" y="6575425"/>
          <p14:tracePt t="147121" x="7408863" y="6575425"/>
          <p14:tracePt t="147130" x="7453313" y="6575425"/>
          <p14:tracePt t="147136" x="7489825" y="6583363"/>
          <p14:tracePt t="147144" x="7535863" y="6592888"/>
          <p14:tracePt t="147151" x="7581900" y="6619875"/>
          <p14:tracePt t="147159" x="7637463" y="6629400"/>
          <p14:tracePt t="147166" x="7673975" y="6629400"/>
          <p14:tracePt t="147174" x="7700963" y="6638925"/>
          <p14:tracePt t="147182" x="7727950" y="6648450"/>
          <p14:tracePt t="147190" x="7737475" y="6648450"/>
          <p14:tracePt t="147197" x="7747000" y="6648450"/>
          <p14:tracePt t="147213" x="7754938" y="6648450"/>
          <p14:tracePt t="147243" x="7764463" y="6648450"/>
          <p14:tracePt t="147265" x="7764463" y="6656388"/>
          <p14:tracePt t="147273" x="7773988" y="6656388"/>
          <p14:tracePt t="147304" x="7791450" y="6665913"/>
          <p14:tracePt t="147577" x="7800975" y="6665913"/>
          <p14:tracePt t="147790" x="7810500" y="6665913"/>
          <p14:tracePt t="147796" x="7827963" y="6665913"/>
          <p14:tracePt t="147805" x="7837488" y="6665913"/>
          <p14:tracePt t="147866" x="7847013" y="6665913"/>
          <p14:tracePt t="147873" x="7856538" y="6665913"/>
          <p14:tracePt t="147904" x="7864475" y="6665913"/>
          <p14:tracePt t="147979" x="7874000" y="6665913"/>
          <p14:tracePt t="147987" x="7883525" y="6665913"/>
          <p14:tracePt t="147995" x="7893050" y="6665913"/>
          <p14:tracePt t="148002" x="7900988" y="6665913"/>
          <p14:tracePt t="148010" x="7920038" y="6665913"/>
          <p14:tracePt t="148017" x="7937500" y="6665913"/>
          <p14:tracePt t="148025" x="7956550" y="6665913"/>
          <p14:tracePt t="148032" x="7983538" y="6656388"/>
          <p14:tracePt t="148040" x="8002588" y="6656388"/>
          <p14:tracePt t="148047" x="8020050" y="6656388"/>
          <p14:tracePt t="148056" x="8039100" y="6656388"/>
          <p14:tracePt t="148063" x="8056563" y="6656388"/>
          <p14:tracePt t="148071" x="8066088" y="6656388"/>
          <p14:tracePt t="148079" x="8093075" y="6656388"/>
          <p14:tracePt t="148086" x="8102600" y="6656388"/>
          <p14:tracePt t="148093" x="8112125" y="6656388"/>
          <p14:tracePt t="148108" x="8129588" y="6656388"/>
          <p14:tracePt t="148146" x="8139113" y="6656388"/>
          <p14:tracePt t="148185" x="8148638" y="6656388"/>
          <p14:tracePt t="148192" x="8158163" y="6656388"/>
          <p14:tracePt t="148199" x="8166100" y="6656388"/>
          <p14:tracePt t="148207" x="8175625" y="6656388"/>
          <p14:tracePt t="148223" x="8194675" y="6656388"/>
          <p14:tracePt t="148230" x="8202613" y="6656388"/>
          <p14:tracePt t="148237" x="8212138" y="6656388"/>
          <p14:tracePt t="148253" x="8221663" y="6656388"/>
          <p14:tracePt t="148268" x="8231188" y="6648450"/>
          <p14:tracePt t="148283" x="8239125" y="6648450"/>
          <p14:tracePt t="148291" x="8248650" y="6648450"/>
          <p14:tracePt t="148298" x="8275638" y="6648450"/>
          <p14:tracePt t="148306" x="8285163" y="6648450"/>
          <p14:tracePt t="148313" x="8294688" y="6648450"/>
          <p14:tracePt t="148322" x="8304213" y="6648450"/>
          <p14:tracePt t="148367" x="8312150" y="6648450"/>
          <p14:tracePt t="148420" x="8321675" y="6648450"/>
          <p14:tracePt t="148458" x="8331200" y="6648450"/>
          <p14:tracePt t="148480" x="8340725" y="6648450"/>
          <p14:tracePt t="149058" x="8248650" y="6665913"/>
          <p14:tracePt t="149066" x="8158163" y="6675438"/>
          <p14:tracePt t="149074" x="8056563" y="6684963"/>
          <p14:tracePt t="149081" x="8002588" y="6684963"/>
          <p14:tracePt t="149089" x="7966075" y="6684963"/>
          <p14:tracePt t="149097" x="7929563" y="6684963"/>
          <p14:tracePt t="149105" x="7900988" y="6684963"/>
          <p14:tracePt t="149113" x="7874000" y="6684963"/>
          <p14:tracePt t="149119" x="7847013" y="6684963"/>
          <p14:tracePt t="149127" x="7827963" y="6684963"/>
          <p14:tracePt t="149134" x="7810500" y="6684963"/>
          <p14:tracePt t="149142" x="7800975" y="6684963"/>
          <p14:tracePt t="149179" x="7791450" y="6684963"/>
          <p14:tracePt t="149226" x="7783513" y="6684963"/>
          <p14:tracePt t="149256" x="7773988" y="6675438"/>
          <p14:tracePt t="149279" x="7773988" y="6665913"/>
          <p14:tracePt t="149295" x="7764463" y="6665913"/>
          <p14:tracePt t="149301" x="7764463" y="6656388"/>
          <p14:tracePt t="149309" x="7754938" y="6656388"/>
          <p14:tracePt t="149316" x="7747000" y="6648450"/>
          <p14:tracePt t="149325" x="7737475" y="6648450"/>
          <p14:tracePt t="149331" x="7700963" y="6629400"/>
          <p14:tracePt t="149340" x="7681913" y="6619875"/>
          <p14:tracePt t="149348" x="7664450" y="6611938"/>
          <p14:tracePt t="149355" x="7637463" y="6602413"/>
          <p14:tracePt t="149363" x="7618413" y="6592888"/>
          <p14:tracePt t="149370" x="7608888" y="6575425"/>
          <p14:tracePt t="149379" x="7591425" y="6565900"/>
          <p14:tracePt t="149384" x="7572375" y="6565900"/>
          <p14:tracePt t="149394" x="7526338" y="6556375"/>
          <p14:tracePt t="149404" x="7499350" y="6546850"/>
          <p14:tracePt t="149407" x="7453313" y="6538913"/>
          <p14:tracePt t="149416" x="7399338" y="6519863"/>
          <p14:tracePt t="149423" x="7335838" y="6519863"/>
          <p14:tracePt t="149432" x="7307263" y="6519863"/>
          <p14:tracePt t="149438" x="7270750" y="6510338"/>
          <p14:tracePt t="149446" x="7234238" y="6510338"/>
          <p14:tracePt t="149454" x="7207250" y="6510338"/>
          <p14:tracePt t="149462" x="7170738" y="6510338"/>
          <p14:tracePt t="149469" x="7124700" y="6510338"/>
          <p14:tracePt t="149478" x="7097713" y="6510338"/>
          <p14:tracePt t="149483" x="7043738" y="6510338"/>
          <p14:tracePt t="149491" x="7007225" y="6510338"/>
          <p14:tracePt t="149498" x="6961188" y="6510338"/>
          <p14:tracePt t="149507" x="6932613" y="6510338"/>
          <p14:tracePt t="149513" x="6905625" y="6510338"/>
          <p14:tracePt t="149522" x="6888163" y="6510338"/>
          <p14:tracePt t="149529" x="6842125" y="6510338"/>
          <p14:tracePt t="149537" x="6769100" y="6529388"/>
          <p14:tracePt t="149545" x="6696075" y="6538913"/>
          <p14:tracePt t="149552" x="6632575" y="6546850"/>
          <p14:tracePt t="149561" x="6540500" y="6546850"/>
          <p14:tracePt t="149567" x="6486525" y="6565900"/>
          <p14:tracePt t="149574" x="6430963" y="6565900"/>
          <p14:tracePt t="149582" x="6367463" y="6575425"/>
          <p14:tracePt t="149590" x="6294438" y="6602413"/>
          <p14:tracePt t="149597" x="6229350" y="6611938"/>
          <p14:tracePt t="149605" x="6165850" y="6619875"/>
          <p14:tracePt t="149612" x="6092825" y="6638925"/>
          <p14:tracePt t="149620" x="6046788" y="6648450"/>
          <p14:tracePt t="149628" x="6019800" y="6656388"/>
          <p14:tracePt t="149636" x="5965825" y="6665913"/>
          <p14:tracePt t="149645" x="5873750" y="6684963"/>
          <p14:tracePt t="149651" x="5773738" y="6692900"/>
          <p14:tracePt t="149659" x="5681663" y="6692900"/>
          <p14:tracePt t="149666" x="5591175" y="6711950"/>
          <p14:tracePt t="149674" x="5499100" y="6711950"/>
          <p14:tracePt t="149681" x="5389563" y="6711950"/>
          <p14:tracePt t="149689" x="5307013" y="6721475"/>
          <p14:tracePt t="149697" x="5270500" y="6721475"/>
          <p14:tracePt t="149704" x="5224463" y="6721475"/>
          <p14:tracePt t="149712" x="5170488" y="6721475"/>
          <p14:tracePt t="149719" x="5143500" y="6721475"/>
          <p14:tracePt t="149728" x="5060950" y="6721475"/>
          <p14:tracePt t="149734" x="4951413" y="6721475"/>
          <p14:tracePt t="149742" x="4841875" y="6721475"/>
          <p14:tracePt t="149749" x="4713288" y="6721475"/>
          <p14:tracePt t="149757" x="4622800" y="6721475"/>
          <p14:tracePt t="149764" x="4530725" y="6721475"/>
          <p14:tracePt t="149772" x="4440238" y="6721475"/>
          <p14:tracePt t="149779" x="4394200" y="6721475"/>
          <p14:tracePt t="149788" x="4357688" y="6721475"/>
          <p14:tracePt t="149796" x="4330700" y="6721475"/>
          <p14:tracePt t="149803" x="4238625" y="6721475"/>
          <p14:tracePt t="149812" x="4165600" y="6721475"/>
          <p14:tracePt t="149818" x="4056063" y="6721475"/>
          <p14:tracePt t="149825" x="3946525" y="6721475"/>
          <p14:tracePt t="149833" x="3817938" y="6721475"/>
          <p14:tracePt t="149841" x="3727450" y="6721475"/>
          <p14:tracePt t="149848" x="3617913" y="6721475"/>
          <p14:tracePt t="149856" x="3525838" y="6729413"/>
          <p14:tracePt t="149863" x="3479800" y="6729413"/>
          <p14:tracePt t="149871" x="3443288" y="6729413"/>
          <p14:tracePt t="149879" x="3406775" y="6729413"/>
          <p14:tracePt t="149886" x="3379788" y="6729413"/>
          <p14:tracePt t="149894" x="3352800" y="6729413"/>
          <p14:tracePt t="149902" x="3297238" y="6729413"/>
          <p14:tracePt t="149911" x="3224213" y="6729413"/>
          <p14:tracePt t="149916" x="3114675" y="6729413"/>
          <p14:tracePt t="149924" x="3041650" y="6729413"/>
          <p14:tracePt t="149932" x="2978150" y="6729413"/>
          <p14:tracePt t="149940" x="2905125" y="6729413"/>
          <p14:tracePt t="149946" x="2849563" y="6729413"/>
          <p14:tracePt t="149955" x="2795588" y="6729413"/>
          <p14:tracePt t="149962" x="2740025" y="6729413"/>
          <p14:tracePt t="149969" x="2676525" y="6729413"/>
          <p14:tracePt t="149978" x="2649538" y="6729413"/>
          <p14:tracePt t="149985" x="2620963" y="6729413"/>
          <p14:tracePt t="149994" x="2593975" y="6729413"/>
          <p14:tracePt t="150000" x="2511425" y="6729413"/>
          <p14:tracePt t="150008" x="2411413" y="6711950"/>
          <p14:tracePt t="150015" x="2338388" y="6702425"/>
          <p14:tracePt t="150022" x="2228850" y="6702425"/>
          <p14:tracePt t="150030" x="2146300" y="6692900"/>
          <p14:tracePt t="150038" x="2092325" y="6692900"/>
          <p14:tracePt t="150046" x="2019300" y="6692900"/>
          <p14:tracePt t="150054" x="1946275" y="6692900"/>
          <p14:tracePt t="150062" x="1890713" y="6692900"/>
          <p14:tracePt t="150069" x="1827213" y="6702425"/>
          <p14:tracePt t="150077" x="1800225" y="6702425"/>
          <p14:tracePt t="150083" x="1771650" y="6711950"/>
          <p14:tracePt t="150092" x="1754188" y="6711950"/>
          <p14:tracePt t="150099" x="1735138" y="6711950"/>
          <p14:tracePt t="150106" x="1698625" y="6711950"/>
          <p14:tracePt t="150114" x="1644650" y="6729413"/>
          <p14:tracePt t="150122" x="1608138" y="6729413"/>
          <p14:tracePt t="150129" x="1579563" y="6729413"/>
          <p14:tracePt t="150137" x="1543050" y="6729413"/>
          <p14:tracePt t="150145" x="1516063" y="6729413"/>
          <p14:tracePt t="150153" x="1498600" y="6729413"/>
          <p14:tracePt t="150161" x="1470025" y="6729413"/>
          <p14:tracePt t="150167" x="1462088" y="6729413"/>
          <p14:tracePt t="150175" x="1452563" y="6729413"/>
          <p14:tracePt t="150236" x="1443038" y="6729413"/>
          <p14:tracePt t="150282" x="1433513" y="6729413"/>
          <p14:tracePt t="150327" x="1425575" y="6729413"/>
          <p14:tracePt t="150342" x="1416050" y="6729413"/>
          <p14:tracePt t="150350" x="1397000" y="6729413"/>
          <p14:tracePt t="150358" x="1379538" y="6721475"/>
          <p14:tracePt t="150364" x="1360488" y="6711950"/>
          <p14:tracePt t="150372" x="1343025" y="6702425"/>
          <p14:tracePt t="150380" x="1306513" y="6702425"/>
          <p14:tracePt t="150388" x="1270000" y="6692900"/>
          <p14:tracePt t="150396" x="1243013" y="6684963"/>
          <p14:tracePt t="150403" x="1214438" y="6675438"/>
          <p14:tracePt t="150411" x="1177925" y="6656388"/>
          <p14:tracePt t="150418" x="1160463" y="6648450"/>
          <p14:tracePt t="150425" x="1141413" y="6638925"/>
          <p14:tracePt t="150433" x="1123950" y="6629400"/>
          <p14:tracePt t="150441" x="1114425" y="6629400"/>
          <p14:tracePt t="150517" x="1114425" y="6619875"/>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p:cNvSpPr>
            <a:spLocks noGrp="1" noChangeArrowheads="1"/>
          </p:cNvSpPr>
          <p:nvPr>
            <p:ph type="title"/>
          </p:nvPr>
        </p:nvSpPr>
        <p:spPr/>
        <p:txBody>
          <a:bodyPr/>
          <a:lstStyle/>
          <a:p>
            <a:pPr eaLnBrk="1" hangingPunct="1"/>
            <a:r>
              <a:rPr lang="en-US" sz="4000"/>
              <a:t>Communication Effort</a:t>
            </a:r>
          </a:p>
        </p:txBody>
      </p:sp>
      <p:grpSp>
        <p:nvGrpSpPr>
          <p:cNvPr id="105475" name="Group 3"/>
          <p:cNvGrpSpPr>
            <a:grpSpLocks/>
          </p:cNvGrpSpPr>
          <p:nvPr/>
        </p:nvGrpSpPr>
        <p:grpSpPr bwMode="auto">
          <a:xfrm>
            <a:off x="533400" y="3429000"/>
            <a:ext cx="304800" cy="609600"/>
            <a:chOff x="768" y="2976"/>
            <a:chExt cx="192" cy="384"/>
          </a:xfrm>
        </p:grpSpPr>
        <p:sp>
          <p:nvSpPr>
            <p:cNvPr id="105564" name="Oval 4"/>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65" name="Line 5"/>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66" name="Line 6"/>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67" name="Line 7"/>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68" name="Line 8"/>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05476" name="Group 9"/>
          <p:cNvGrpSpPr>
            <a:grpSpLocks/>
          </p:cNvGrpSpPr>
          <p:nvPr/>
        </p:nvGrpSpPr>
        <p:grpSpPr bwMode="auto">
          <a:xfrm>
            <a:off x="1752600" y="3429000"/>
            <a:ext cx="304800" cy="609600"/>
            <a:chOff x="768" y="2976"/>
            <a:chExt cx="192" cy="384"/>
          </a:xfrm>
        </p:grpSpPr>
        <p:sp>
          <p:nvSpPr>
            <p:cNvPr id="105559" name="Oval 10"/>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60" name="Line 11"/>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61" name="Line 12"/>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62" name="Line 13"/>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63" name="Line 14"/>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4" name="Group 15"/>
          <p:cNvGrpSpPr>
            <a:grpSpLocks/>
          </p:cNvGrpSpPr>
          <p:nvPr/>
        </p:nvGrpSpPr>
        <p:grpSpPr bwMode="auto">
          <a:xfrm>
            <a:off x="3352800" y="1981200"/>
            <a:ext cx="304800" cy="609600"/>
            <a:chOff x="768" y="2976"/>
            <a:chExt cx="192" cy="384"/>
          </a:xfrm>
        </p:grpSpPr>
        <p:sp>
          <p:nvSpPr>
            <p:cNvPr id="105554" name="Oval 16"/>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55" name="Line 17"/>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56" name="Line 18"/>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57" name="Line 19"/>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58" name="Line 20"/>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5" name="Group 21"/>
          <p:cNvGrpSpPr>
            <a:grpSpLocks/>
          </p:cNvGrpSpPr>
          <p:nvPr/>
        </p:nvGrpSpPr>
        <p:grpSpPr bwMode="auto">
          <a:xfrm>
            <a:off x="3352800" y="3352800"/>
            <a:ext cx="304800" cy="609600"/>
            <a:chOff x="768" y="2976"/>
            <a:chExt cx="192" cy="384"/>
          </a:xfrm>
        </p:grpSpPr>
        <p:sp>
          <p:nvSpPr>
            <p:cNvPr id="105549" name="Oval 22"/>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50" name="Line 23"/>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51" name="Line 24"/>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52" name="Line 25"/>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53" name="Line 26"/>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6" name="Group 27"/>
          <p:cNvGrpSpPr>
            <a:grpSpLocks/>
          </p:cNvGrpSpPr>
          <p:nvPr/>
        </p:nvGrpSpPr>
        <p:grpSpPr bwMode="auto">
          <a:xfrm>
            <a:off x="4724400" y="3352800"/>
            <a:ext cx="304800" cy="609600"/>
            <a:chOff x="768" y="2976"/>
            <a:chExt cx="192" cy="384"/>
          </a:xfrm>
        </p:grpSpPr>
        <p:sp>
          <p:nvSpPr>
            <p:cNvPr id="105544" name="Oval 28"/>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45" name="Line 29"/>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46" name="Line 30"/>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47" name="Line 31"/>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48" name="Line 32"/>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05480" name="Group 33"/>
          <p:cNvGrpSpPr>
            <a:grpSpLocks/>
          </p:cNvGrpSpPr>
          <p:nvPr/>
        </p:nvGrpSpPr>
        <p:grpSpPr bwMode="auto">
          <a:xfrm>
            <a:off x="1066800" y="1981200"/>
            <a:ext cx="304800" cy="609600"/>
            <a:chOff x="768" y="2976"/>
            <a:chExt cx="192" cy="384"/>
          </a:xfrm>
        </p:grpSpPr>
        <p:sp>
          <p:nvSpPr>
            <p:cNvPr id="105539" name="Oval 34"/>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40" name="Line 35"/>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41" name="Line 36"/>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42" name="Line 37"/>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43" name="Line 38"/>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8" name="Group 39"/>
          <p:cNvGrpSpPr>
            <a:grpSpLocks/>
          </p:cNvGrpSpPr>
          <p:nvPr/>
        </p:nvGrpSpPr>
        <p:grpSpPr bwMode="auto">
          <a:xfrm>
            <a:off x="4648200" y="1981200"/>
            <a:ext cx="304800" cy="609600"/>
            <a:chOff x="768" y="2976"/>
            <a:chExt cx="192" cy="384"/>
          </a:xfrm>
        </p:grpSpPr>
        <p:sp>
          <p:nvSpPr>
            <p:cNvPr id="105534" name="Oval 40"/>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35" name="Line 41"/>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36" name="Line 42"/>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37" name="Line 43"/>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38" name="Line 44"/>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9" name="Group 45"/>
          <p:cNvGrpSpPr>
            <a:grpSpLocks/>
          </p:cNvGrpSpPr>
          <p:nvPr/>
        </p:nvGrpSpPr>
        <p:grpSpPr bwMode="auto">
          <a:xfrm>
            <a:off x="6096000" y="2362200"/>
            <a:ext cx="304800" cy="609600"/>
            <a:chOff x="768" y="2976"/>
            <a:chExt cx="192" cy="384"/>
          </a:xfrm>
        </p:grpSpPr>
        <p:sp>
          <p:nvSpPr>
            <p:cNvPr id="105529" name="Oval 46"/>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30" name="Line 47"/>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31" name="Line 48"/>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32" name="Line 49"/>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33" name="Line 50"/>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0" name="Group 51"/>
          <p:cNvGrpSpPr>
            <a:grpSpLocks/>
          </p:cNvGrpSpPr>
          <p:nvPr/>
        </p:nvGrpSpPr>
        <p:grpSpPr bwMode="auto">
          <a:xfrm>
            <a:off x="6553200" y="3581400"/>
            <a:ext cx="304800" cy="609600"/>
            <a:chOff x="768" y="2976"/>
            <a:chExt cx="192" cy="384"/>
          </a:xfrm>
        </p:grpSpPr>
        <p:sp>
          <p:nvSpPr>
            <p:cNvPr id="105524" name="Oval 52"/>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25" name="Line 53"/>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26" name="Line 54"/>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27" name="Line 55"/>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28" name="Line 56"/>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1" name="Group 57"/>
          <p:cNvGrpSpPr>
            <a:grpSpLocks/>
          </p:cNvGrpSpPr>
          <p:nvPr/>
        </p:nvGrpSpPr>
        <p:grpSpPr bwMode="auto">
          <a:xfrm>
            <a:off x="7924800" y="3581400"/>
            <a:ext cx="304800" cy="609600"/>
            <a:chOff x="768" y="2976"/>
            <a:chExt cx="192" cy="384"/>
          </a:xfrm>
        </p:grpSpPr>
        <p:sp>
          <p:nvSpPr>
            <p:cNvPr id="105519" name="Oval 58"/>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20" name="Line 59"/>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21" name="Line 60"/>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22" name="Line 61"/>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23" name="Line 62"/>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2" name="Group 63"/>
          <p:cNvGrpSpPr>
            <a:grpSpLocks/>
          </p:cNvGrpSpPr>
          <p:nvPr/>
        </p:nvGrpSpPr>
        <p:grpSpPr bwMode="auto">
          <a:xfrm>
            <a:off x="8382000" y="2362200"/>
            <a:ext cx="304800" cy="609600"/>
            <a:chOff x="768" y="2976"/>
            <a:chExt cx="192" cy="384"/>
          </a:xfrm>
        </p:grpSpPr>
        <p:sp>
          <p:nvSpPr>
            <p:cNvPr id="105514" name="Oval 64"/>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15" name="Line 65"/>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16" name="Line 66"/>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17" name="Line 67"/>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18" name="Line 68"/>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grpSp>
        <p:nvGrpSpPr>
          <p:cNvPr id="13" name="Group 69"/>
          <p:cNvGrpSpPr>
            <a:grpSpLocks/>
          </p:cNvGrpSpPr>
          <p:nvPr/>
        </p:nvGrpSpPr>
        <p:grpSpPr bwMode="auto">
          <a:xfrm>
            <a:off x="7162800" y="1371600"/>
            <a:ext cx="304800" cy="609600"/>
            <a:chOff x="768" y="2976"/>
            <a:chExt cx="192" cy="384"/>
          </a:xfrm>
        </p:grpSpPr>
        <p:sp>
          <p:nvSpPr>
            <p:cNvPr id="105509" name="Oval 70"/>
            <p:cNvSpPr>
              <a:spLocks noChangeArrowheads="1"/>
            </p:cNvSpPr>
            <p:nvPr/>
          </p:nvSpPr>
          <p:spPr bwMode="auto">
            <a:xfrm>
              <a:off x="816" y="2976"/>
              <a:ext cx="96" cy="96"/>
            </a:xfrm>
            <a:prstGeom prst="ellipse">
              <a:avLst/>
            </a:prstGeom>
            <a:noFill/>
            <a:ln w="9525">
              <a:solidFill>
                <a:schemeClr val="tx1"/>
              </a:solidFill>
              <a:round/>
              <a:headEnd/>
              <a:tailEnd/>
            </a:ln>
          </p:spPr>
          <p:txBody>
            <a:bodyPr wrap="none" anchor="ctr"/>
            <a:lstStyle/>
            <a:p>
              <a:endParaRPr lang="tr-TR"/>
            </a:p>
          </p:txBody>
        </p:sp>
        <p:sp>
          <p:nvSpPr>
            <p:cNvPr id="105510" name="Line 71"/>
            <p:cNvSpPr>
              <a:spLocks noChangeShapeType="1"/>
            </p:cNvSpPr>
            <p:nvPr/>
          </p:nvSpPr>
          <p:spPr bwMode="auto">
            <a:xfrm>
              <a:off x="864" y="3072"/>
              <a:ext cx="0" cy="144"/>
            </a:xfrm>
            <a:prstGeom prst="line">
              <a:avLst/>
            </a:prstGeom>
            <a:noFill/>
            <a:ln w="9525">
              <a:solidFill>
                <a:schemeClr val="tx1"/>
              </a:solidFill>
              <a:round/>
              <a:headEnd/>
              <a:tailEnd/>
            </a:ln>
          </p:spPr>
          <p:txBody>
            <a:bodyPr/>
            <a:lstStyle/>
            <a:p>
              <a:endParaRPr lang="en-US"/>
            </a:p>
          </p:txBody>
        </p:sp>
        <p:sp>
          <p:nvSpPr>
            <p:cNvPr id="105511" name="Line 72"/>
            <p:cNvSpPr>
              <a:spLocks noChangeShapeType="1"/>
            </p:cNvSpPr>
            <p:nvPr/>
          </p:nvSpPr>
          <p:spPr bwMode="auto">
            <a:xfrm>
              <a:off x="768" y="3120"/>
              <a:ext cx="192" cy="0"/>
            </a:xfrm>
            <a:prstGeom prst="line">
              <a:avLst/>
            </a:prstGeom>
            <a:noFill/>
            <a:ln w="9525">
              <a:solidFill>
                <a:schemeClr val="tx1"/>
              </a:solidFill>
              <a:round/>
              <a:headEnd/>
              <a:tailEnd/>
            </a:ln>
          </p:spPr>
          <p:txBody>
            <a:bodyPr/>
            <a:lstStyle/>
            <a:p>
              <a:endParaRPr lang="en-US"/>
            </a:p>
          </p:txBody>
        </p:sp>
        <p:sp>
          <p:nvSpPr>
            <p:cNvPr id="105512" name="Line 73"/>
            <p:cNvSpPr>
              <a:spLocks noChangeShapeType="1"/>
            </p:cNvSpPr>
            <p:nvPr/>
          </p:nvSpPr>
          <p:spPr bwMode="auto">
            <a:xfrm flipH="1">
              <a:off x="768" y="3216"/>
              <a:ext cx="96" cy="144"/>
            </a:xfrm>
            <a:prstGeom prst="line">
              <a:avLst/>
            </a:prstGeom>
            <a:noFill/>
            <a:ln w="9525">
              <a:solidFill>
                <a:schemeClr val="tx1"/>
              </a:solidFill>
              <a:round/>
              <a:headEnd/>
              <a:tailEnd/>
            </a:ln>
          </p:spPr>
          <p:txBody>
            <a:bodyPr/>
            <a:lstStyle/>
            <a:p>
              <a:endParaRPr lang="en-US"/>
            </a:p>
          </p:txBody>
        </p:sp>
        <p:sp>
          <p:nvSpPr>
            <p:cNvPr id="105513" name="Line 74"/>
            <p:cNvSpPr>
              <a:spLocks noChangeShapeType="1"/>
            </p:cNvSpPr>
            <p:nvPr/>
          </p:nvSpPr>
          <p:spPr bwMode="auto">
            <a:xfrm>
              <a:off x="864" y="3216"/>
              <a:ext cx="96" cy="144"/>
            </a:xfrm>
            <a:prstGeom prst="line">
              <a:avLst/>
            </a:prstGeom>
            <a:noFill/>
            <a:ln w="9525">
              <a:solidFill>
                <a:schemeClr val="tx1"/>
              </a:solidFill>
              <a:round/>
              <a:headEnd/>
              <a:tailEnd/>
            </a:ln>
          </p:spPr>
          <p:txBody>
            <a:bodyPr/>
            <a:lstStyle/>
            <a:p>
              <a:endParaRPr lang="en-US"/>
            </a:p>
          </p:txBody>
        </p:sp>
      </p:grpSp>
      <p:sp>
        <p:nvSpPr>
          <p:cNvPr id="105487" name="Line 75"/>
          <p:cNvSpPr>
            <a:spLocks noChangeShapeType="1"/>
          </p:cNvSpPr>
          <p:nvPr/>
        </p:nvSpPr>
        <p:spPr bwMode="auto">
          <a:xfrm flipH="1">
            <a:off x="762000" y="2743200"/>
            <a:ext cx="228600" cy="457200"/>
          </a:xfrm>
          <a:prstGeom prst="line">
            <a:avLst/>
          </a:prstGeom>
          <a:noFill/>
          <a:ln w="9525">
            <a:solidFill>
              <a:srgbClr val="FF3300"/>
            </a:solidFill>
            <a:round/>
            <a:headEnd/>
            <a:tailEnd/>
          </a:ln>
        </p:spPr>
        <p:txBody>
          <a:bodyPr/>
          <a:lstStyle/>
          <a:p>
            <a:endParaRPr lang="en-US"/>
          </a:p>
        </p:txBody>
      </p:sp>
      <p:sp>
        <p:nvSpPr>
          <p:cNvPr id="105488" name="Line 76"/>
          <p:cNvSpPr>
            <a:spLocks noChangeShapeType="1"/>
          </p:cNvSpPr>
          <p:nvPr/>
        </p:nvSpPr>
        <p:spPr bwMode="auto">
          <a:xfrm>
            <a:off x="990600" y="3733800"/>
            <a:ext cx="685800" cy="0"/>
          </a:xfrm>
          <a:prstGeom prst="line">
            <a:avLst/>
          </a:prstGeom>
          <a:noFill/>
          <a:ln w="9525">
            <a:solidFill>
              <a:srgbClr val="FF3300"/>
            </a:solidFill>
            <a:round/>
            <a:headEnd/>
            <a:tailEnd/>
          </a:ln>
        </p:spPr>
        <p:txBody>
          <a:bodyPr/>
          <a:lstStyle/>
          <a:p>
            <a:endParaRPr lang="en-US"/>
          </a:p>
        </p:txBody>
      </p:sp>
      <p:sp>
        <p:nvSpPr>
          <p:cNvPr id="105489" name="Line 77"/>
          <p:cNvSpPr>
            <a:spLocks noChangeShapeType="1"/>
          </p:cNvSpPr>
          <p:nvPr/>
        </p:nvSpPr>
        <p:spPr bwMode="auto">
          <a:xfrm>
            <a:off x="1447800" y="2743200"/>
            <a:ext cx="228600" cy="457200"/>
          </a:xfrm>
          <a:prstGeom prst="line">
            <a:avLst/>
          </a:prstGeom>
          <a:noFill/>
          <a:ln w="9525">
            <a:solidFill>
              <a:srgbClr val="FF3300"/>
            </a:solidFill>
            <a:round/>
            <a:headEnd/>
            <a:tailEnd/>
          </a:ln>
        </p:spPr>
        <p:txBody>
          <a:bodyPr/>
          <a:lstStyle/>
          <a:p>
            <a:endParaRPr lang="en-US"/>
          </a:p>
        </p:txBody>
      </p:sp>
      <p:sp>
        <p:nvSpPr>
          <p:cNvPr id="297038" name="Line 78"/>
          <p:cNvSpPr>
            <a:spLocks noChangeShapeType="1"/>
          </p:cNvSpPr>
          <p:nvPr/>
        </p:nvSpPr>
        <p:spPr bwMode="auto">
          <a:xfrm>
            <a:off x="3962400" y="2286000"/>
            <a:ext cx="533400" cy="0"/>
          </a:xfrm>
          <a:prstGeom prst="line">
            <a:avLst/>
          </a:prstGeom>
          <a:noFill/>
          <a:ln w="9525">
            <a:solidFill>
              <a:srgbClr val="FF3300"/>
            </a:solidFill>
            <a:round/>
            <a:headEnd/>
            <a:tailEnd/>
          </a:ln>
        </p:spPr>
        <p:txBody>
          <a:bodyPr/>
          <a:lstStyle/>
          <a:p>
            <a:endParaRPr lang="en-US"/>
          </a:p>
        </p:txBody>
      </p:sp>
      <p:sp>
        <p:nvSpPr>
          <p:cNvPr id="297039" name="Line 79"/>
          <p:cNvSpPr>
            <a:spLocks noChangeShapeType="1"/>
          </p:cNvSpPr>
          <p:nvPr/>
        </p:nvSpPr>
        <p:spPr bwMode="auto">
          <a:xfrm>
            <a:off x="3505200" y="2743200"/>
            <a:ext cx="0" cy="381000"/>
          </a:xfrm>
          <a:prstGeom prst="line">
            <a:avLst/>
          </a:prstGeom>
          <a:noFill/>
          <a:ln w="9525">
            <a:solidFill>
              <a:srgbClr val="FF3300"/>
            </a:solidFill>
            <a:round/>
            <a:headEnd/>
            <a:tailEnd/>
          </a:ln>
        </p:spPr>
        <p:txBody>
          <a:bodyPr/>
          <a:lstStyle/>
          <a:p>
            <a:endParaRPr lang="en-US"/>
          </a:p>
        </p:txBody>
      </p:sp>
      <p:sp>
        <p:nvSpPr>
          <p:cNvPr id="297040" name="Line 80"/>
          <p:cNvSpPr>
            <a:spLocks noChangeShapeType="1"/>
          </p:cNvSpPr>
          <p:nvPr/>
        </p:nvSpPr>
        <p:spPr bwMode="auto">
          <a:xfrm>
            <a:off x="3886200" y="3657600"/>
            <a:ext cx="685800" cy="0"/>
          </a:xfrm>
          <a:prstGeom prst="line">
            <a:avLst/>
          </a:prstGeom>
          <a:noFill/>
          <a:ln w="9525">
            <a:solidFill>
              <a:srgbClr val="FF3300"/>
            </a:solidFill>
            <a:round/>
            <a:headEnd/>
            <a:tailEnd/>
          </a:ln>
        </p:spPr>
        <p:txBody>
          <a:bodyPr/>
          <a:lstStyle/>
          <a:p>
            <a:endParaRPr lang="en-US"/>
          </a:p>
        </p:txBody>
      </p:sp>
      <p:sp>
        <p:nvSpPr>
          <p:cNvPr id="297041" name="Line 81"/>
          <p:cNvSpPr>
            <a:spLocks noChangeShapeType="1"/>
          </p:cNvSpPr>
          <p:nvPr/>
        </p:nvSpPr>
        <p:spPr bwMode="auto">
          <a:xfrm>
            <a:off x="4800600" y="2743200"/>
            <a:ext cx="0" cy="457200"/>
          </a:xfrm>
          <a:prstGeom prst="line">
            <a:avLst/>
          </a:prstGeom>
          <a:noFill/>
          <a:ln w="9525">
            <a:solidFill>
              <a:srgbClr val="FF3300"/>
            </a:solidFill>
            <a:round/>
            <a:headEnd/>
            <a:tailEnd/>
          </a:ln>
        </p:spPr>
        <p:txBody>
          <a:bodyPr/>
          <a:lstStyle/>
          <a:p>
            <a:endParaRPr lang="en-US"/>
          </a:p>
        </p:txBody>
      </p:sp>
      <p:sp>
        <p:nvSpPr>
          <p:cNvPr id="297042" name="Line 82"/>
          <p:cNvSpPr>
            <a:spLocks noChangeShapeType="1"/>
          </p:cNvSpPr>
          <p:nvPr/>
        </p:nvSpPr>
        <p:spPr bwMode="auto">
          <a:xfrm>
            <a:off x="3810000" y="2667000"/>
            <a:ext cx="685800" cy="609600"/>
          </a:xfrm>
          <a:prstGeom prst="line">
            <a:avLst/>
          </a:prstGeom>
          <a:noFill/>
          <a:ln w="9525">
            <a:solidFill>
              <a:srgbClr val="FF3300"/>
            </a:solidFill>
            <a:round/>
            <a:headEnd/>
            <a:tailEnd/>
          </a:ln>
        </p:spPr>
        <p:txBody>
          <a:bodyPr/>
          <a:lstStyle/>
          <a:p>
            <a:endParaRPr lang="en-US"/>
          </a:p>
        </p:txBody>
      </p:sp>
      <p:sp>
        <p:nvSpPr>
          <p:cNvPr id="297043" name="Line 83"/>
          <p:cNvSpPr>
            <a:spLocks noChangeShapeType="1"/>
          </p:cNvSpPr>
          <p:nvPr/>
        </p:nvSpPr>
        <p:spPr bwMode="auto">
          <a:xfrm flipH="1">
            <a:off x="3810000" y="2590800"/>
            <a:ext cx="685800" cy="685800"/>
          </a:xfrm>
          <a:prstGeom prst="line">
            <a:avLst/>
          </a:prstGeom>
          <a:noFill/>
          <a:ln w="9525">
            <a:solidFill>
              <a:srgbClr val="FF3300"/>
            </a:solidFill>
            <a:round/>
            <a:headEnd/>
            <a:tailEnd/>
          </a:ln>
        </p:spPr>
        <p:txBody>
          <a:bodyPr/>
          <a:lstStyle/>
          <a:p>
            <a:endParaRPr lang="en-US"/>
          </a:p>
        </p:txBody>
      </p:sp>
      <p:sp>
        <p:nvSpPr>
          <p:cNvPr id="297044" name="Line 84"/>
          <p:cNvSpPr>
            <a:spLocks noChangeShapeType="1"/>
          </p:cNvSpPr>
          <p:nvPr/>
        </p:nvSpPr>
        <p:spPr bwMode="auto">
          <a:xfrm flipH="1">
            <a:off x="6553200" y="1981200"/>
            <a:ext cx="381000" cy="381000"/>
          </a:xfrm>
          <a:prstGeom prst="line">
            <a:avLst/>
          </a:prstGeom>
          <a:noFill/>
          <a:ln w="9525">
            <a:solidFill>
              <a:srgbClr val="FF3300"/>
            </a:solidFill>
            <a:round/>
            <a:headEnd/>
            <a:tailEnd/>
          </a:ln>
        </p:spPr>
        <p:txBody>
          <a:bodyPr/>
          <a:lstStyle/>
          <a:p>
            <a:endParaRPr lang="en-US"/>
          </a:p>
        </p:txBody>
      </p:sp>
      <p:sp>
        <p:nvSpPr>
          <p:cNvPr id="297045" name="Line 85"/>
          <p:cNvSpPr>
            <a:spLocks noChangeShapeType="1"/>
          </p:cNvSpPr>
          <p:nvPr/>
        </p:nvSpPr>
        <p:spPr bwMode="auto">
          <a:xfrm>
            <a:off x="6324600" y="3124200"/>
            <a:ext cx="304800" cy="381000"/>
          </a:xfrm>
          <a:prstGeom prst="line">
            <a:avLst/>
          </a:prstGeom>
          <a:noFill/>
          <a:ln w="9525">
            <a:solidFill>
              <a:srgbClr val="FF3300"/>
            </a:solidFill>
            <a:round/>
            <a:headEnd/>
            <a:tailEnd/>
          </a:ln>
        </p:spPr>
        <p:txBody>
          <a:bodyPr/>
          <a:lstStyle/>
          <a:p>
            <a:endParaRPr lang="en-US"/>
          </a:p>
        </p:txBody>
      </p:sp>
      <p:sp>
        <p:nvSpPr>
          <p:cNvPr id="297046" name="Line 86"/>
          <p:cNvSpPr>
            <a:spLocks noChangeShapeType="1"/>
          </p:cNvSpPr>
          <p:nvPr/>
        </p:nvSpPr>
        <p:spPr bwMode="auto">
          <a:xfrm>
            <a:off x="7620000" y="1981200"/>
            <a:ext cx="457200" cy="381000"/>
          </a:xfrm>
          <a:prstGeom prst="line">
            <a:avLst/>
          </a:prstGeom>
          <a:noFill/>
          <a:ln w="9525">
            <a:solidFill>
              <a:srgbClr val="FF3300"/>
            </a:solidFill>
            <a:round/>
            <a:headEnd/>
            <a:tailEnd/>
          </a:ln>
        </p:spPr>
        <p:txBody>
          <a:bodyPr/>
          <a:lstStyle/>
          <a:p>
            <a:endParaRPr lang="en-US"/>
          </a:p>
        </p:txBody>
      </p:sp>
      <p:sp>
        <p:nvSpPr>
          <p:cNvPr id="297047" name="Line 87"/>
          <p:cNvSpPr>
            <a:spLocks noChangeShapeType="1"/>
          </p:cNvSpPr>
          <p:nvPr/>
        </p:nvSpPr>
        <p:spPr bwMode="auto">
          <a:xfrm flipH="1">
            <a:off x="8077200" y="3124200"/>
            <a:ext cx="228600" cy="381000"/>
          </a:xfrm>
          <a:prstGeom prst="line">
            <a:avLst/>
          </a:prstGeom>
          <a:noFill/>
          <a:ln w="9525">
            <a:solidFill>
              <a:srgbClr val="FF3300"/>
            </a:solidFill>
            <a:round/>
            <a:headEnd/>
            <a:tailEnd/>
          </a:ln>
        </p:spPr>
        <p:txBody>
          <a:bodyPr/>
          <a:lstStyle/>
          <a:p>
            <a:endParaRPr lang="en-US"/>
          </a:p>
        </p:txBody>
      </p:sp>
      <p:sp>
        <p:nvSpPr>
          <p:cNvPr id="297048" name="Line 88"/>
          <p:cNvSpPr>
            <a:spLocks noChangeShapeType="1"/>
          </p:cNvSpPr>
          <p:nvPr/>
        </p:nvSpPr>
        <p:spPr bwMode="auto">
          <a:xfrm>
            <a:off x="7010400" y="3733800"/>
            <a:ext cx="838200" cy="0"/>
          </a:xfrm>
          <a:prstGeom prst="line">
            <a:avLst/>
          </a:prstGeom>
          <a:noFill/>
          <a:ln w="9525">
            <a:solidFill>
              <a:srgbClr val="FF3300"/>
            </a:solidFill>
            <a:round/>
            <a:headEnd/>
            <a:tailEnd/>
          </a:ln>
        </p:spPr>
        <p:txBody>
          <a:bodyPr/>
          <a:lstStyle/>
          <a:p>
            <a:endParaRPr lang="en-US"/>
          </a:p>
        </p:txBody>
      </p:sp>
      <p:sp>
        <p:nvSpPr>
          <p:cNvPr id="297049" name="Line 89"/>
          <p:cNvSpPr>
            <a:spLocks noChangeShapeType="1"/>
          </p:cNvSpPr>
          <p:nvPr/>
        </p:nvSpPr>
        <p:spPr bwMode="auto">
          <a:xfrm>
            <a:off x="6553200" y="2667000"/>
            <a:ext cx="1371600" cy="838200"/>
          </a:xfrm>
          <a:prstGeom prst="line">
            <a:avLst/>
          </a:prstGeom>
          <a:noFill/>
          <a:ln w="9525">
            <a:solidFill>
              <a:srgbClr val="FF3300"/>
            </a:solidFill>
            <a:round/>
            <a:headEnd/>
            <a:tailEnd/>
          </a:ln>
        </p:spPr>
        <p:txBody>
          <a:bodyPr/>
          <a:lstStyle/>
          <a:p>
            <a:endParaRPr lang="en-US"/>
          </a:p>
        </p:txBody>
      </p:sp>
      <p:sp>
        <p:nvSpPr>
          <p:cNvPr id="297050" name="Line 90"/>
          <p:cNvSpPr>
            <a:spLocks noChangeShapeType="1"/>
          </p:cNvSpPr>
          <p:nvPr/>
        </p:nvSpPr>
        <p:spPr bwMode="auto">
          <a:xfrm flipH="1">
            <a:off x="6858000" y="2590800"/>
            <a:ext cx="1371600" cy="914400"/>
          </a:xfrm>
          <a:prstGeom prst="line">
            <a:avLst/>
          </a:prstGeom>
          <a:noFill/>
          <a:ln w="9525">
            <a:solidFill>
              <a:srgbClr val="FF3300"/>
            </a:solidFill>
            <a:round/>
            <a:headEnd/>
            <a:tailEnd/>
          </a:ln>
        </p:spPr>
        <p:txBody>
          <a:bodyPr/>
          <a:lstStyle/>
          <a:p>
            <a:endParaRPr lang="en-US"/>
          </a:p>
        </p:txBody>
      </p:sp>
      <p:sp>
        <p:nvSpPr>
          <p:cNvPr id="297051" name="Line 91"/>
          <p:cNvSpPr>
            <a:spLocks noChangeShapeType="1"/>
          </p:cNvSpPr>
          <p:nvPr/>
        </p:nvSpPr>
        <p:spPr bwMode="auto">
          <a:xfrm>
            <a:off x="7315200" y="2133600"/>
            <a:ext cx="609600" cy="1219200"/>
          </a:xfrm>
          <a:prstGeom prst="line">
            <a:avLst/>
          </a:prstGeom>
          <a:noFill/>
          <a:ln w="9525">
            <a:solidFill>
              <a:srgbClr val="FF3300"/>
            </a:solidFill>
            <a:round/>
            <a:headEnd/>
            <a:tailEnd/>
          </a:ln>
        </p:spPr>
        <p:txBody>
          <a:bodyPr/>
          <a:lstStyle/>
          <a:p>
            <a:endParaRPr lang="en-US"/>
          </a:p>
        </p:txBody>
      </p:sp>
      <p:sp>
        <p:nvSpPr>
          <p:cNvPr id="297052" name="Line 92"/>
          <p:cNvSpPr>
            <a:spLocks noChangeShapeType="1"/>
          </p:cNvSpPr>
          <p:nvPr/>
        </p:nvSpPr>
        <p:spPr bwMode="auto">
          <a:xfrm flipH="1">
            <a:off x="6705600" y="2133600"/>
            <a:ext cx="533400" cy="1219200"/>
          </a:xfrm>
          <a:prstGeom prst="line">
            <a:avLst/>
          </a:prstGeom>
          <a:noFill/>
          <a:ln w="9525">
            <a:solidFill>
              <a:srgbClr val="FF3300"/>
            </a:solidFill>
            <a:round/>
            <a:headEnd/>
            <a:tailEnd/>
          </a:ln>
        </p:spPr>
        <p:txBody>
          <a:bodyPr/>
          <a:lstStyle/>
          <a:p>
            <a:endParaRPr lang="en-US"/>
          </a:p>
        </p:txBody>
      </p:sp>
      <p:sp>
        <p:nvSpPr>
          <p:cNvPr id="297053" name="Line 93"/>
          <p:cNvSpPr>
            <a:spLocks noChangeShapeType="1"/>
          </p:cNvSpPr>
          <p:nvPr/>
        </p:nvSpPr>
        <p:spPr bwMode="auto">
          <a:xfrm>
            <a:off x="6553200" y="2514600"/>
            <a:ext cx="1524000" cy="0"/>
          </a:xfrm>
          <a:prstGeom prst="line">
            <a:avLst/>
          </a:prstGeom>
          <a:noFill/>
          <a:ln w="9525">
            <a:solidFill>
              <a:srgbClr val="FF3300"/>
            </a:solidFill>
            <a:round/>
            <a:headEnd/>
            <a:tailEnd/>
          </a:ln>
        </p:spPr>
        <p:txBody>
          <a:bodyPr/>
          <a:lstStyle/>
          <a:p>
            <a:endParaRPr lang="en-US"/>
          </a:p>
        </p:txBody>
      </p:sp>
      <p:sp>
        <p:nvSpPr>
          <p:cNvPr id="105506" name="Text Box 94"/>
          <p:cNvSpPr txBox="1">
            <a:spLocks noChangeArrowheads="1"/>
          </p:cNvSpPr>
          <p:nvPr/>
        </p:nvSpPr>
        <p:spPr bwMode="auto">
          <a:xfrm>
            <a:off x="457200" y="4419600"/>
            <a:ext cx="2085975" cy="581025"/>
          </a:xfrm>
          <a:prstGeom prst="rect">
            <a:avLst/>
          </a:prstGeom>
          <a:noFill/>
          <a:ln w="9525">
            <a:noFill/>
            <a:miter lim="800000"/>
            <a:headEnd/>
            <a:tailEnd/>
          </a:ln>
        </p:spPr>
        <p:txBody>
          <a:bodyPr wrap="none">
            <a:spAutoFit/>
          </a:bodyPr>
          <a:lstStyle/>
          <a:p>
            <a:pPr eaLnBrk="1" hangingPunct="1"/>
            <a:r>
              <a:rPr lang="en-US" sz="1600">
                <a:latin typeface="Times New Roman" charset="0"/>
              </a:rPr>
              <a:t>3 developers,</a:t>
            </a:r>
          </a:p>
          <a:p>
            <a:pPr eaLnBrk="1" hangingPunct="1"/>
            <a:r>
              <a:rPr lang="en-US" sz="1600">
                <a:latin typeface="Times New Roman" charset="0"/>
              </a:rPr>
              <a:t>3 communication paths</a:t>
            </a:r>
          </a:p>
        </p:txBody>
      </p:sp>
      <p:sp>
        <p:nvSpPr>
          <p:cNvPr id="297055" name="Text Box 95"/>
          <p:cNvSpPr txBox="1">
            <a:spLocks noChangeArrowheads="1"/>
          </p:cNvSpPr>
          <p:nvPr/>
        </p:nvSpPr>
        <p:spPr bwMode="auto">
          <a:xfrm>
            <a:off x="3413125" y="4405313"/>
            <a:ext cx="2085975" cy="581025"/>
          </a:xfrm>
          <a:prstGeom prst="rect">
            <a:avLst/>
          </a:prstGeom>
          <a:noFill/>
          <a:ln w="9525">
            <a:noFill/>
            <a:miter lim="800000"/>
            <a:headEnd/>
            <a:tailEnd/>
          </a:ln>
        </p:spPr>
        <p:txBody>
          <a:bodyPr wrap="none">
            <a:spAutoFit/>
          </a:bodyPr>
          <a:lstStyle/>
          <a:p>
            <a:pPr eaLnBrk="1" hangingPunct="1"/>
            <a:r>
              <a:rPr lang="en-US" sz="1600">
                <a:latin typeface="Times New Roman" charset="0"/>
              </a:rPr>
              <a:t>4 developers</a:t>
            </a:r>
          </a:p>
          <a:p>
            <a:pPr eaLnBrk="1" hangingPunct="1"/>
            <a:r>
              <a:rPr lang="en-US" sz="1600">
                <a:latin typeface="Times New Roman" charset="0"/>
              </a:rPr>
              <a:t>6 communication paths</a:t>
            </a:r>
          </a:p>
        </p:txBody>
      </p:sp>
      <p:sp>
        <p:nvSpPr>
          <p:cNvPr id="297056" name="Text Box 96"/>
          <p:cNvSpPr txBox="1">
            <a:spLocks noChangeArrowheads="1"/>
          </p:cNvSpPr>
          <p:nvPr/>
        </p:nvSpPr>
        <p:spPr bwMode="auto">
          <a:xfrm>
            <a:off x="6477000" y="4419600"/>
            <a:ext cx="2187575" cy="581025"/>
          </a:xfrm>
          <a:prstGeom prst="rect">
            <a:avLst/>
          </a:prstGeom>
          <a:noFill/>
          <a:ln w="9525">
            <a:noFill/>
            <a:miter lim="800000"/>
            <a:headEnd/>
            <a:tailEnd/>
          </a:ln>
        </p:spPr>
        <p:txBody>
          <a:bodyPr wrap="none">
            <a:spAutoFit/>
          </a:bodyPr>
          <a:lstStyle/>
          <a:p>
            <a:pPr eaLnBrk="1" hangingPunct="1"/>
            <a:r>
              <a:rPr lang="en-US" sz="1600">
                <a:latin typeface="Times New Roman" charset="0"/>
              </a:rPr>
              <a:t>5 developers</a:t>
            </a:r>
          </a:p>
          <a:p>
            <a:pPr eaLnBrk="1" hangingPunct="1"/>
            <a:r>
              <a:rPr lang="en-US" sz="1600">
                <a:latin typeface="Times New Roman" charset="0"/>
              </a:rPr>
              <a:t>10 communication paths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703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970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70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704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970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970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70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704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9704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704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9704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70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970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9705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9705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9705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9705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970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038" grpId="0" animBg="1"/>
      <p:bldP spid="297039" grpId="0" animBg="1"/>
      <p:bldP spid="297040" grpId="0" animBg="1"/>
      <p:bldP spid="297041" grpId="0" animBg="1"/>
      <p:bldP spid="297042" grpId="0" animBg="1"/>
      <p:bldP spid="297043" grpId="0" animBg="1"/>
      <p:bldP spid="297044" grpId="0" animBg="1"/>
      <p:bldP spid="297045" grpId="0" animBg="1"/>
      <p:bldP spid="297046" grpId="0" animBg="1"/>
      <p:bldP spid="297047" grpId="0" animBg="1"/>
      <p:bldP spid="297048" grpId="0" animBg="1"/>
      <p:bldP spid="297049" grpId="0" animBg="1"/>
      <p:bldP spid="297050" grpId="0" animBg="1"/>
      <p:bldP spid="297051" grpId="0" animBg="1"/>
      <p:bldP spid="297052" grpId="0" animBg="1"/>
      <p:bldP spid="297053" grpId="0" animBg="1"/>
      <p:bldP spid="297055" grpId="0"/>
      <p:bldP spid="29705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p:txBody>
          <a:bodyPr/>
          <a:lstStyle/>
          <a:p>
            <a:pPr eaLnBrk="1" hangingPunct="1"/>
            <a:r>
              <a:rPr lang="en-US"/>
              <a:t>Step2: Labor schedule</a:t>
            </a:r>
          </a:p>
        </p:txBody>
      </p:sp>
      <p:sp>
        <p:nvSpPr>
          <p:cNvPr id="77827" name="Rectangle 3"/>
          <p:cNvSpPr>
            <a:spLocks noGrp="1" noChangeArrowheads="1"/>
          </p:cNvSpPr>
          <p:nvPr>
            <p:ph type="body" sz="half" idx="4294967295"/>
          </p:nvPr>
        </p:nvSpPr>
        <p:spPr>
          <a:xfrm>
            <a:off x="381000" y="5486400"/>
            <a:ext cx="8763000" cy="1981200"/>
          </a:xfrm>
        </p:spPr>
        <p:txBody>
          <a:bodyPr/>
          <a:lstStyle/>
          <a:p>
            <a:pPr eaLnBrk="1" hangingPunct="1">
              <a:lnSpc>
                <a:spcPct val="90000"/>
              </a:lnSpc>
              <a:buFont typeface="Wingdings" pitchFamily="2" charset="2"/>
              <a:buNone/>
            </a:pPr>
            <a:r>
              <a:rPr lang="en-US" sz="1800"/>
              <a:t>5)	 Salary scale: 		Senior - $5000 per month</a:t>
            </a:r>
          </a:p>
          <a:p>
            <a:pPr eaLnBrk="1" hangingPunct="1">
              <a:lnSpc>
                <a:spcPct val="80000"/>
              </a:lnSpc>
              <a:buFont typeface="Wingdings" pitchFamily="2" charset="2"/>
              <a:buNone/>
            </a:pPr>
            <a:r>
              <a:rPr lang="en-US" sz="1800"/>
              <a:t> 					Normal -$4000 per month</a:t>
            </a:r>
          </a:p>
          <a:p>
            <a:pPr eaLnBrk="1" hangingPunct="1">
              <a:lnSpc>
                <a:spcPct val="80000"/>
              </a:lnSpc>
              <a:buFont typeface="Wingdings" pitchFamily="2" charset="2"/>
              <a:buNone/>
            </a:pPr>
            <a:r>
              <a:rPr lang="en-US" sz="1800"/>
              <a:t> 					New -    $3000 per month</a:t>
            </a:r>
          </a:p>
          <a:p>
            <a:pPr eaLnBrk="1" hangingPunct="1">
              <a:lnSpc>
                <a:spcPct val="80000"/>
              </a:lnSpc>
              <a:buFont typeface="Wingdings" pitchFamily="2" charset="2"/>
              <a:buNone/>
            </a:pPr>
            <a:r>
              <a:rPr lang="en-US" sz="1800"/>
              <a:t> 					V&amp;V -    $8000 per month </a:t>
            </a:r>
          </a:p>
          <a:p>
            <a:pPr eaLnBrk="1" hangingPunct="1">
              <a:lnSpc>
                <a:spcPct val="80000"/>
              </a:lnSpc>
              <a:buFont typeface="Wingdings" pitchFamily="2" charset="2"/>
              <a:buNone/>
            </a:pPr>
            <a:r>
              <a:rPr lang="en-US" sz="1800"/>
              <a:t>	</a:t>
            </a:r>
            <a:r>
              <a:rPr lang="en-US" sz="1800">
                <a:sym typeface="Symbol" pitchFamily="18" charset="2"/>
              </a:rPr>
              <a:t> </a:t>
            </a:r>
            <a:r>
              <a:rPr lang="en-US" sz="1800"/>
              <a:t>48 * 5000 + 83 * 4000 + 32 * 3000 + 16 * 8000 = $796,000 total</a:t>
            </a:r>
          </a:p>
        </p:txBody>
      </p:sp>
      <p:graphicFrame>
        <p:nvGraphicFramePr>
          <p:cNvPr id="485549" name="Group 173"/>
          <p:cNvGraphicFramePr>
            <a:graphicFrameLocks noGrp="1"/>
          </p:cNvGraphicFramePr>
          <p:nvPr>
            <p:ph sz="half" idx="4294967295"/>
          </p:nvPr>
        </p:nvGraphicFramePr>
        <p:xfrm>
          <a:off x="685800" y="1905000"/>
          <a:ext cx="7391400" cy="2200911"/>
        </p:xfrm>
        <a:graphic>
          <a:graphicData uri="http://schemas.openxmlformats.org/drawingml/2006/table">
            <a:tbl>
              <a:tblPr/>
              <a:tblGrid>
                <a:gridCol w="904875">
                  <a:extLst>
                    <a:ext uri="{9D8B030D-6E8A-4147-A177-3AD203B41FA5}">
                      <a16:colId xmlns:a16="http://schemas.microsoft.com/office/drawing/2014/main" val="20000"/>
                    </a:ext>
                  </a:extLst>
                </a:gridCol>
                <a:gridCol w="654050">
                  <a:extLst>
                    <a:ext uri="{9D8B030D-6E8A-4147-A177-3AD203B41FA5}">
                      <a16:colId xmlns:a16="http://schemas.microsoft.com/office/drawing/2014/main" val="20001"/>
                    </a:ext>
                  </a:extLst>
                </a:gridCol>
                <a:gridCol w="542925">
                  <a:extLst>
                    <a:ext uri="{9D8B030D-6E8A-4147-A177-3AD203B41FA5}">
                      <a16:colId xmlns:a16="http://schemas.microsoft.com/office/drawing/2014/main" val="20002"/>
                    </a:ext>
                  </a:extLst>
                </a:gridCol>
                <a:gridCol w="474663">
                  <a:extLst>
                    <a:ext uri="{9D8B030D-6E8A-4147-A177-3AD203B41FA5}">
                      <a16:colId xmlns:a16="http://schemas.microsoft.com/office/drawing/2014/main" val="20003"/>
                    </a:ext>
                  </a:extLst>
                </a:gridCol>
                <a:gridCol w="474662">
                  <a:extLst>
                    <a:ext uri="{9D8B030D-6E8A-4147-A177-3AD203B41FA5}">
                      <a16:colId xmlns:a16="http://schemas.microsoft.com/office/drawing/2014/main" val="20004"/>
                    </a:ext>
                  </a:extLst>
                </a:gridCol>
                <a:gridCol w="611188">
                  <a:extLst>
                    <a:ext uri="{9D8B030D-6E8A-4147-A177-3AD203B41FA5}">
                      <a16:colId xmlns:a16="http://schemas.microsoft.com/office/drawing/2014/main" val="20005"/>
                    </a:ext>
                  </a:extLst>
                </a:gridCol>
                <a:gridCol w="609600">
                  <a:extLst>
                    <a:ext uri="{9D8B030D-6E8A-4147-A177-3AD203B41FA5}">
                      <a16:colId xmlns:a16="http://schemas.microsoft.com/office/drawing/2014/main" val="20006"/>
                    </a:ext>
                  </a:extLst>
                </a:gridCol>
                <a:gridCol w="611187">
                  <a:extLst>
                    <a:ext uri="{9D8B030D-6E8A-4147-A177-3AD203B41FA5}">
                      <a16:colId xmlns:a16="http://schemas.microsoft.com/office/drawing/2014/main" val="20007"/>
                    </a:ext>
                  </a:extLst>
                </a:gridCol>
                <a:gridCol w="2508250">
                  <a:extLst>
                    <a:ext uri="{9D8B030D-6E8A-4147-A177-3AD203B41FA5}">
                      <a16:colId xmlns:a16="http://schemas.microsoft.com/office/drawing/2014/main" val="20008"/>
                    </a:ext>
                  </a:extLst>
                </a:gridCol>
              </a:tblGrid>
              <a:tr h="2047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charset="0"/>
                          <a:cs typeface="Arial" charset="0"/>
                        </a:rPr>
                        <a:t>Type </a:t>
                      </a:r>
                      <a:endParaRPr kumimoji="0" lang="en-US" sz="1600" b="0" i="0" u="none" strike="noStrike" cap="none" normalizeH="0" baseline="0" dirty="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M12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TOT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095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Senior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48 (i.e. 30% of the labor)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111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Normal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7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charset="0"/>
                          <a:cs typeface="Arial" charset="0"/>
                        </a:rPr>
                        <a:t>5 </a:t>
                      </a:r>
                      <a:endParaRPr kumimoji="0" lang="en-US" sz="1600" b="0" i="0" u="none" strike="noStrike" cap="none" normalizeH="0" baseline="0" dirty="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83 (50% )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0958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New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charset="0"/>
                          <a:cs typeface="Arial" charset="0"/>
                        </a:rPr>
                        <a:t>3</a:t>
                      </a:r>
                      <a:endParaRPr kumimoji="0" lang="en-US" sz="1600" b="0" i="0" u="none" strike="noStrike" cap="none" normalizeH="0" baseline="0" dirty="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32 (20%)</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1809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Total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9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77890" name="Text Box 70"/>
          <p:cNvSpPr txBox="1">
            <a:spLocks noChangeArrowheads="1"/>
          </p:cNvSpPr>
          <p:nvPr/>
        </p:nvSpPr>
        <p:spPr bwMode="auto">
          <a:xfrm>
            <a:off x="457200" y="1600200"/>
            <a:ext cx="5132388" cy="339725"/>
          </a:xfrm>
          <a:prstGeom prst="rect">
            <a:avLst/>
          </a:prstGeom>
          <a:noFill/>
          <a:ln w="9525">
            <a:noFill/>
            <a:miter lim="800000"/>
            <a:headEnd/>
            <a:tailEnd/>
          </a:ln>
        </p:spPr>
        <p:txBody>
          <a:bodyPr wrap="none">
            <a:spAutoFit/>
          </a:bodyPr>
          <a:lstStyle/>
          <a:p>
            <a:pPr eaLnBrk="1" hangingPunct="1">
              <a:lnSpc>
                <a:spcPct val="90000"/>
              </a:lnSpc>
              <a:spcBef>
                <a:spcPct val="20000"/>
              </a:spcBef>
              <a:buClr>
                <a:schemeClr val="bg2"/>
              </a:buClr>
              <a:buSzPct val="75000"/>
              <a:buFont typeface="Wingdings" pitchFamily="2" charset="2"/>
              <a:buNone/>
            </a:pPr>
            <a:r>
              <a:rPr lang="en-US"/>
              <a:t>4) Labor will be divided into 3 categories.  </a:t>
            </a:r>
            <a:endParaRPr lang="en-GB"/>
          </a:p>
        </p:txBody>
      </p:sp>
      <p:graphicFrame>
        <p:nvGraphicFramePr>
          <p:cNvPr id="485562" name="Group 186"/>
          <p:cNvGraphicFramePr>
            <a:graphicFrameLocks noGrp="1"/>
          </p:cNvGraphicFramePr>
          <p:nvPr>
            <p:ph sz="half" idx="4294967295"/>
          </p:nvPr>
        </p:nvGraphicFramePr>
        <p:xfrm>
          <a:off x="685800" y="4572000"/>
          <a:ext cx="7315200" cy="838200"/>
        </p:xfrm>
        <a:graphic>
          <a:graphicData uri="http://schemas.openxmlformats.org/drawingml/2006/table">
            <a:tbl>
              <a:tblPr/>
              <a:tblGrid>
                <a:gridCol w="812800">
                  <a:extLst>
                    <a:ext uri="{9D8B030D-6E8A-4147-A177-3AD203B41FA5}">
                      <a16:colId xmlns:a16="http://schemas.microsoft.com/office/drawing/2014/main" val="20000"/>
                    </a:ext>
                  </a:extLst>
                </a:gridCol>
                <a:gridCol w="711200">
                  <a:extLst>
                    <a:ext uri="{9D8B030D-6E8A-4147-A177-3AD203B41FA5}">
                      <a16:colId xmlns:a16="http://schemas.microsoft.com/office/drawing/2014/main" val="20001"/>
                    </a:ext>
                  </a:extLst>
                </a:gridCol>
                <a:gridCol w="533400">
                  <a:extLst>
                    <a:ext uri="{9D8B030D-6E8A-4147-A177-3AD203B41FA5}">
                      <a16:colId xmlns:a16="http://schemas.microsoft.com/office/drawing/2014/main" val="20002"/>
                    </a:ext>
                  </a:extLst>
                </a:gridCol>
                <a:gridCol w="533400">
                  <a:extLst>
                    <a:ext uri="{9D8B030D-6E8A-4147-A177-3AD203B41FA5}">
                      <a16:colId xmlns:a16="http://schemas.microsoft.com/office/drawing/2014/main" val="20003"/>
                    </a:ext>
                  </a:extLst>
                </a:gridCol>
                <a:gridCol w="457200">
                  <a:extLst>
                    <a:ext uri="{9D8B030D-6E8A-4147-A177-3AD203B41FA5}">
                      <a16:colId xmlns:a16="http://schemas.microsoft.com/office/drawing/2014/main" val="20004"/>
                    </a:ext>
                  </a:extLst>
                </a:gridCol>
                <a:gridCol w="609600">
                  <a:extLst>
                    <a:ext uri="{9D8B030D-6E8A-4147-A177-3AD203B41FA5}">
                      <a16:colId xmlns:a16="http://schemas.microsoft.com/office/drawing/2014/main" val="20005"/>
                    </a:ext>
                  </a:extLst>
                </a:gridCol>
                <a:gridCol w="685800">
                  <a:extLst>
                    <a:ext uri="{9D8B030D-6E8A-4147-A177-3AD203B41FA5}">
                      <a16:colId xmlns:a16="http://schemas.microsoft.com/office/drawing/2014/main" val="20006"/>
                    </a:ext>
                  </a:extLst>
                </a:gridCol>
                <a:gridCol w="533400">
                  <a:extLst>
                    <a:ext uri="{9D8B030D-6E8A-4147-A177-3AD203B41FA5}">
                      <a16:colId xmlns:a16="http://schemas.microsoft.com/office/drawing/2014/main" val="20007"/>
                    </a:ext>
                  </a:extLst>
                </a:gridCol>
                <a:gridCol w="2438400">
                  <a:extLst>
                    <a:ext uri="{9D8B030D-6E8A-4147-A177-3AD203B41FA5}">
                      <a16:colId xmlns:a16="http://schemas.microsoft.com/office/drawing/2014/main" val="20008"/>
                    </a:ext>
                  </a:extLst>
                </a:gridCol>
              </a:tblGrid>
              <a:tr h="4572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charset="0"/>
                          <a:cs typeface="Arial" charset="0"/>
                        </a:rPr>
                        <a:t>V&amp;V</a:t>
                      </a:r>
                      <a:endParaRPr kumimoji="0" lang="en-US" sz="1600" b="0" i="0" u="none" strike="noStrike" cap="none" normalizeH="0" baseline="0" dirty="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dirty="0">
                          <a:ln>
                            <a:noFill/>
                          </a:ln>
                          <a:solidFill>
                            <a:schemeClr val="tx1"/>
                          </a:solidFill>
                          <a:effectLst/>
                          <a:latin typeface="Arial" charset="0"/>
                          <a:cs typeface="Arial" charset="0"/>
                        </a:rPr>
                        <a:t>6 </a:t>
                      </a:r>
                      <a:endParaRPr kumimoji="0" lang="en-US" sz="1600" b="0" i="0" u="none" strike="noStrike" cap="none" normalizeH="0" baseline="0" dirty="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381000">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Total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9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179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7923" name="Text Box 174"/>
          <p:cNvSpPr txBox="1">
            <a:spLocks noChangeArrowheads="1"/>
          </p:cNvSpPr>
          <p:nvPr/>
        </p:nvSpPr>
        <p:spPr bwMode="auto">
          <a:xfrm>
            <a:off x="441325" y="4146550"/>
            <a:ext cx="5186363" cy="366713"/>
          </a:xfrm>
          <a:prstGeom prst="rect">
            <a:avLst/>
          </a:prstGeom>
          <a:noFill/>
          <a:ln w="9525">
            <a:noFill/>
            <a:miter lim="800000"/>
            <a:headEnd/>
            <a:tailEnd/>
          </a:ln>
        </p:spPr>
        <p:txBody>
          <a:bodyPr wrap="none">
            <a:spAutoFit/>
          </a:bodyPr>
          <a:lstStyle/>
          <a:p>
            <a:r>
              <a:rPr lang="en-US"/>
              <a:t>4a) Need to add extra staff for V&amp;V activity</a:t>
            </a:r>
            <a:endParaRPr lang="en-GB"/>
          </a:p>
        </p:txBody>
      </p:sp>
      <p:pic>
        <p:nvPicPr>
          <p:cNvPr id="2" name="Ses 1">
            <a:hlinkClick r:id="" action="ppaction://media"/>
            <a:extLst>
              <a:ext uri="{FF2B5EF4-FFF2-40B4-BE49-F238E27FC236}">
                <a16:creationId xmlns:a16="http://schemas.microsoft.com/office/drawing/2014/main" id="{58CC8847-D6EA-417F-AFE4-9BBCE9AB22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246948846"/>
      </p:ext>
    </p:extLst>
  </p:cSld>
  <p:clrMapOvr>
    <a:masterClrMapping/>
  </p:clrMapOvr>
  <p:transition advTm="3011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987" x="1114425" y="6519863"/>
          <p14:tracePt t="995" x="1114425" y="6373813"/>
          <p14:tracePt t="1002" x="1114425" y="6246813"/>
          <p14:tracePt t="1009" x="1114425" y="6118225"/>
          <p14:tracePt t="1018" x="1141413" y="6018213"/>
          <p14:tracePt t="1025" x="1187450" y="5889625"/>
          <p14:tracePt t="1034" x="1233488" y="5716588"/>
          <p14:tracePt t="1041" x="1279525" y="5551488"/>
          <p14:tracePt t="1050" x="1370013" y="5378450"/>
          <p14:tracePt t="1055" x="1462088" y="5141913"/>
          <p14:tracePt t="1064" x="1562100" y="4967288"/>
          <p14:tracePt t="1070" x="1635125" y="4811713"/>
          <p14:tracePt t="1078" x="1771650" y="4629150"/>
          <p14:tracePt t="1085" x="1881188" y="4475163"/>
          <p14:tracePt t="1094" x="2000250" y="4273550"/>
          <p14:tracePt t="1101" x="2092325" y="4090988"/>
          <p14:tracePt t="1108" x="2182813" y="3963988"/>
          <p14:tracePt t="1117" x="2338388" y="3771900"/>
          <p14:tracePt t="1123" x="2438400" y="3670300"/>
          <p14:tracePt t="1134" x="2593975" y="3543300"/>
          <p14:tracePt t="1138" x="2768600" y="3387725"/>
          <p14:tracePt t="1146" x="2905125" y="3287713"/>
          <p14:tracePt t="1153" x="3024188" y="3178175"/>
          <p14:tracePt t="1161" x="3141663" y="3105150"/>
          <p14:tracePt t="1168" x="3224213" y="3041650"/>
          <p14:tracePt t="1176" x="3306763" y="2995613"/>
          <p14:tracePt t="1184" x="3425825" y="2940050"/>
          <p14:tracePt t="1191" x="3498850" y="2913063"/>
          <p14:tracePt t="1200" x="3598863" y="2894013"/>
          <p14:tracePt t="1206" x="3635375" y="2894013"/>
          <p14:tracePt t="1217" x="3681413" y="2894013"/>
          <p14:tracePt t="1221" x="3717925" y="2894013"/>
          <p14:tracePt t="1229" x="3790950" y="2903538"/>
          <p14:tracePt t="1237" x="3863975" y="2930525"/>
          <p14:tracePt t="1245" x="3910013" y="2949575"/>
          <p14:tracePt t="1251" x="4010025" y="2995613"/>
          <p14:tracePt t="1260" x="4138613" y="3022600"/>
          <p14:tracePt t="1267" x="4292600" y="3049588"/>
          <p14:tracePt t="1274" x="4440238" y="3068638"/>
          <p14:tracePt t="1285" x="4603750" y="3059113"/>
          <p14:tracePt t="1289" x="4732338" y="3041650"/>
          <p14:tracePt t="1297" x="4841875" y="3032125"/>
          <p14:tracePt t="1305" x="4960938" y="3005138"/>
          <p14:tracePt t="1311" x="5060950" y="2949575"/>
          <p14:tracePt t="1319" x="5170488" y="2903538"/>
          <p14:tracePt t="1327" x="5326063" y="2840038"/>
          <p14:tracePt t="1335" x="5489575" y="2784475"/>
          <p14:tracePt t="1343" x="5645150" y="2693988"/>
          <p14:tracePt t="1350" x="5781675" y="2611438"/>
          <p14:tracePt t="1357" x="5910263" y="2538413"/>
          <p14:tracePt t="1368" x="6010275" y="2484438"/>
          <p14:tracePt t="1372" x="6129338" y="2411413"/>
          <p14:tracePt t="1380" x="6265863" y="2338388"/>
          <p14:tracePt t="1388" x="6403975" y="2255838"/>
          <p14:tracePt t="1394" x="6559550" y="2136775"/>
          <p14:tracePt t="1402" x="6677025" y="2046288"/>
          <p14:tracePt t="1410" x="6796088" y="1935163"/>
          <p14:tracePt t="1417" x="6888163" y="1835150"/>
          <p14:tracePt t="1425" x="6951663" y="1781175"/>
          <p14:tracePt t="1433" x="6997700" y="1752600"/>
          <p14:tracePt t="1440" x="7024688" y="1708150"/>
          <p14:tracePt t="1451" x="7043738" y="1679575"/>
          <p14:tracePt t="1455" x="7051675" y="1652588"/>
          <p14:tracePt t="1463" x="7061200" y="1643063"/>
          <p14:tracePt t="1471" x="7070725" y="1635125"/>
          <p14:tracePt t="1485" x="7080250" y="1606550"/>
          <p14:tracePt t="1493" x="7107238" y="1589088"/>
          <p14:tracePt t="1501" x="7124700" y="1543050"/>
          <p14:tracePt t="1508" x="7153275" y="1479550"/>
          <p14:tracePt t="1517" x="7197725" y="1433513"/>
          <p14:tracePt t="1523" x="7207250" y="1387475"/>
          <p14:tracePt t="1533" x="7234238" y="1360488"/>
          <p14:tracePt t="1537" x="7243763" y="1323975"/>
          <p14:tracePt t="1546" x="7243763" y="1314450"/>
          <p14:tracePt t="1645" x="7253288" y="1314450"/>
          <p14:tracePt t="1651" x="7262813" y="1314450"/>
          <p14:tracePt t="1659" x="7270750" y="1314450"/>
          <p14:tracePt t="1668" x="7289800" y="1314450"/>
          <p14:tracePt t="1675" x="7316788" y="1323975"/>
          <p14:tracePt t="1683" x="7335838" y="1333500"/>
          <p14:tracePt t="1690" x="7372350" y="1350963"/>
          <p14:tracePt t="1701" x="7389813" y="1360488"/>
          <p14:tracePt t="1704" x="7408863" y="1379538"/>
          <p14:tracePt t="1713" x="7426325" y="1387475"/>
          <p14:tracePt t="1721" x="7445375" y="1397000"/>
          <p14:tracePt t="1728" x="7462838" y="1406525"/>
          <p14:tracePt t="1735" x="7472363" y="1416050"/>
          <p14:tracePt t="1743" x="7499350" y="1423988"/>
          <p14:tracePt t="1751" x="7554913" y="1443038"/>
          <p14:tracePt t="1758" x="7581900" y="1443038"/>
          <p14:tracePt t="1767" x="7637463" y="1460500"/>
          <p14:tracePt t="1773" x="7747000" y="1460500"/>
          <p14:tracePt t="1784" x="7827963" y="1489075"/>
          <p14:tracePt t="1788" x="7947025" y="1460500"/>
          <p14:tracePt t="1797" x="8056563" y="1460500"/>
          <p14:tracePt t="1803" x="8148638" y="1460500"/>
          <p14:tracePt t="1812" x="8239125" y="1460500"/>
          <p14:tracePt t="1819" x="8331200" y="1460500"/>
          <p14:tracePt t="1827" x="8421688" y="1460500"/>
          <p14:tracePt t="1834" x="8513763" y="1479550"/>
          <p14:tracePt t="1842" x="8577263" y="1479550"/>
          <p14:tracePt t="1850" x="8613775" y="1497013"/>
          <p14:tracePt t="1858" x="8642350" y="1497013"/>
          <p14:tracePt t="1868" x="8659813" y="1497013"/>
          <p14:tracePt t="1871" x="8696325" y="1506538"/>
          <p14:tracePt t="1879" x="8723313" y="1506538"/>
          <p14:tracePt t="1886" x="8742363" y="1506538"/>
          <p14:tracePt t="1895" x="8759825" y="1506538"/>
          <p14:tracePt t="1903" x="8778875" y="1506538"/>
          <p14:tracePt t="1925" x="8842375" y="1516063"/>
          <p14:tracePt t="1933" x="8869363" y="1516063"/>
          <p14:tracePt t="1940" x="8897938" y="1516063"/>
          <p14:tracePt t="1950" x="8915400" y="1516063"/>
          <p14:tracePt t="1955" x="8942388" y="1516063"/>
          <p14:tracePt t="1963" x="8951913" y="1516063"/>
          <p14:tracePt t="1969" x="8961438" y="1516063"/>
          <p14:tracePt t="1978" x="8970963" y="1516063"/>
          <p14:tracePt t="1985" x="8978900" y="1516063"/>
          <p14:tracePt t="39082" x="8951913" y="1516063"/>
          <p14:tracePt t="39090" x="8897938" y="1516063"/>
          <p14:tracePt t="39097" x="8851900" y="1516063"/>
          <p14:tracePt t="39105" x="8759825" y="1516063"/>
          <p14:tracePt t="39112" x="8604250" y="1543050"/>
          <p14:tracePt t="39120" x="8404225" y="1562100"/>
          <p14:tracePt t="39128" x="8202613" y="1579563"/>
          <p14:tracePt t="39135" x="8039100" y="1570038"/>
          <p14:tracePt t="39144" x="7893050" y="1570038"/>
          <p14:tracePt t="39150" x="7764463" y="1570038"/>
          <p14:tracePt t="39161" x="7618413" y="1579563"/>
          <p14:tracePt t="39165" x="7472363" y="1579563"/>
          <p14:tracePt t="39173" x="7307263" y="1570038"/>
          <p14:tracePt t="39180" x="7143750" y="1543050"/>
          <p14:tracePt t="39188" x="7034213" y="1525588"/>
          <p14:tracePt t="39195" x="6961188" y="1516063"/>
          <p14:tracePt t="39204" x="6896100" y="1497013"/>
          <p14:tracePt t="39211" x="6851650" y="1489075"/>
          <p14:tracePt t="39218" x="6778625" y="1489075"/>
          <p14:tracePt t="39227" x="6669088" y="1479550"/>
          <p14:tracePt t="39233" x="6559550" y="1479550"/>
          <p14:tracePt t="39244" x="6411913" y="1479550"/>
          <p14:tracePt t="39248" x="6265863" y="1479550"/>
          <p14:tracePt t="39257" x="6119813" y="1479550"/>
          <p14:tracePt t="39263" x="6029325" y="1479550"/>
          <p14:tracePt t="39271" x="5973763" y="1460500"/>
          <p14:tracePt t="39278" x="5910263" y="1460500"/>
          <p14:tracePt t="39287" x="5883275" y="1460500"/>
          <p14:tracePt t="39294" x="5827713" y="1452563"/>
          <p14:tracePt t="39302" x="5764213" y="1443038"/>
          <p14:tracePt t="39310" x="5708650" y="1433513"/>
          <p14:tracePt t="39316" x="5681663" y="1416050"/>
          <p14:tracePt t="39327" x="5645150" y="1416050"/>
          <p14:tracePt t="39332" x="5627688" y="1406525"/>
          <p14:tracePt t="39339" x="5599113" y="1397000"/>
          <p14:tracePt t="39348" x="5581650" y="1397000"/>
          <p14:tracePt t="39354" x="5562600" y="1387475"/>
          <p14:tracePt t="39361" x="5526088" y="1387475"/>
          <p14:tracePt t="39369" x="5481638" y="1387475"/>
          <p14:tracePt t="39378" x="5426075" y="1397000"/>
          <p14:tracePt t="39384" x="5334000" y="1406525"/>
          <p14:tracePt t="39395" x="5253038" y="1433513"/>
          <p14:tracePt t="39399" x="5151438" y="1489075"/>
          <p14:tracePt t="39410" x="4997450" y="1598613"/>
          <p14:tracePt t="39415" x="4813300" y="1771650"/>
          <p14:tracePt t="39422" x="4494213" y="2036763"/>
          <p14:tracePt t="39429" x="4110038" y="2346325"/>
          <p14:tracePt t="39437" x="3810000" y="2565400"/>
          <p14:tracePt t="39445" x="3525838" y="2849563"/>
          <p14:tracePt t="39452" x="3289300" y="3122613"/>
          <p14:tracePt t="39460" x="3051175" y="3351213"/>
          <p14:tracePt t="39467" x="2878138" y="3524250"/>
          <p14:tracePt t="39478" x="2740025" y="3643313"/>
          <p14:tracePt t="39484" x="2649538" y="3752850"/>
          <p14:tracePt t="39490" x="2530475" y="3825875"/>
          <p14:tracePt t="39498" x="2447925" y="3862388"/>
          <p14:tracePt t="39505" x="2347913" y="3908425"/>
          <p14:tracePt t="39512" x="2255838" y="3917950"/>
          <p14:tracePt t="39520" x="2201863" y="3927475"/>
          <p14:tracePt t="39528" x="2136775" y="3927475"/>
          <p14:tracePt t="39534" x="2046288" y="3927475"/>
          <p14:tracePt t="39543" x="1990725" y="3927475"/>
          <p14:tracePt t="39550" x="1936750" y="3927475"/>
          <p14:tracePt t="39561" x="1844675" y="3927475"/>
          <p14:tracePt t="39565" x="1781175" y="3927475"/>
          <p14:tracePt t="39573" x="1690688" y="3908425"/>
          <p14:tracePt t="39580" x="1598613" y="3881438"/>
          <p14:tracePt t="39588" x="1498600" y="3871913"/>
          <p14:tracePt t="39595" x="1425575" y="3844925"/>
          <p14:tracePt t="39603" x="1323975" y="3835400"/>
          <p14:tracePt t="39611" x="1250950" y="3808413"/>
          <p14:tracePt t="39618" x="1169988" y="3762375"/>
          <p14:tracePt t="39627" x="1068388" y="3735388"/>
          <p14:tracePt t="39633" x="985838" y="3679825"/>
          <p14:tracePt t="39644" x="922338" y="3643313"/>
          <p14:tracePt t="39648" x="839788" y="3606800"/>
          <p14:tracePt t="39656" x="795338" y="3552825"/>
          <p14:tracePt t="39663" x="730250" y="3516313"/>
          <p14:tracePt t="39671" x="666750" y="3460750"/>
          <p14:tracePt t="39679" x="612775" y="3414713"/>
          <p14:tracePt t="39685" x="566738" y="3378200"/>
          <p14:tracePt t="39693" x="520700" y="3341688"/>
          <p14:tracePt t="39701" x="484188" y="3297238"/>
          <p14:tracePt t="39710" x="447675" y="3232150"/>
          <p14:tracePt t="39716" x="428625" y="3195638"/>
          <p14:tracePt t="39727" x="401638" y="3178175"/>
          <p14:tracePt t="39730" x="392113" y="3151188"/>
          <p14:tracePt t="39739" x="392113" y="3122613"/>
          <p14:tracePt t="39747" x="384175" y="3105150"/>
          <p14:tracePt t="39754" x="384175" y="3059113"/>
          <p14:tracePt t="39761" x="384175" y="3041650"/>
          <p14:tracePt t="39769" x="384175" y="3013075"/>
          <p14:tracePt t="39777" x="384175" y="2986088"/>
          <p14:tracePt t="39784" x="384175" y="2959100"/>
          <p14:tracePt t="39794" x="384175" y="2922588"/>
          <p14:tracePt t="39798" x="392113" y="2903538"/>
          <p14:tracePt t="39807" x="411163" y="2867025"/>
          <p14:tracePt t="39813" x="420688" y="2849563"/>
          <p14:tracePt t="39829" x="420688" y="2840038"/>
          <p14:tracePt t="39859" x="428625" y="2830513"/>
          <p14:tracePt t="39875" x="447675" y="2830513"/>
          <p14:tracePt t="39881" x="457200" y="2830513"/>
          <p14:tracePt t="39890" x="474663" y="2830513"/>
          <p14:tracePt t="39916" x="584200" y="2903538"/>
          <p14:tracePt t="39920" x="620713" y="2959100"/>
          <p14:tracePt t="39928" x="685800" y="3022600"/>
          <p14:tracePt t="39935" x="722313" y="3105150"/>
          <p14:tracePt t="39943" x="766763" y="3205163"/>
          <p14:tracePt t="39949" x="803275" y="3278188"/>
          <p14:tracePt t="39961" x="849313" y="3360738"/>
          <p14:tracePt t="39965" x="904875" y="3497263"/>
          <p14:tracePt t="39973" x="931863" y="3606800"/>
          <p14:tracePt t="39980" x="949325" y="3725863"/>
          <p14:tracePt t="39987" x="958850" y="3798888"/>
          <p14:tracePt t="39995" x="968375" y="3844925"/>
          <p14:tracePt t="40003" x="985838" y="3881438"/>
          <p14:tracePt t="40011" x="985838" y="3908425"/>
          <p14:tracePt t="40018" x="985838" y="3917950"/>
          <p14:tracePt t="40026" x="985838" y="3927475"/>
          <p14:tracePt t="40085" x="1004888" y="3908425"/>
          <p14:tracePt t="40092" x="1031875" y="3852863"/>
          <p14:tracePt t="40101" x="1077913" y="3789363"/>
          <p14:tracePt t="40110" x="1114425" y="3706813"/>
          <p14:tracePt t="40116" x="1169988" y="3606800"/>
          <p14:tracePt t="40123" x="1214438" y="3506788"/>
          <p14:tracePt t="40132" x="1250950" y="3433763"/>
          <p14:tracePt t="40138" x="1270000" y="3351213"/>
          <p14:tracePt t="40145" x="1287463" y="3305175"/>
          <p14:tracePt t="40154" x="1316038" y="3241675"/>
          <p14:tracePt t="40161" x="1323975" y="3205163"/>
          <p14:tracePt t="40169" x="1343025" y="3187700"/>
          <p14:tracePt t="40177" x="1352550" y="3151188"/>
          <p14:tracePt t="40252" x="1352550" y="3132138"/>
          <p14:tracePt t="40259" x="1333500" y="3095625"/>
          <p14:tracePt t="40266" x="1316038" y="3068638"/>
          <p14:tracePt t="40277" x="1306513" y="3022600"/>
          <p14:tracePt t="40281" x="1279525" y="2976563"/>
          <p14:tracePt t="40289" x="1260475" y="2930525"/>
          <p14:tracePt t="40298" x="1233488" y="2894013"/>
          <p14:tracePt t="40304" x="1223963" y="2849563"/>
          <p14:tracePt t="40311" x="1206500" y="2803525"/>
          <p14:tracePt t="40319" x="1196975" y="2757488"/>
          <p14:tracePt t="40327" x="1169988" y="2703513"/>
          <p14:tracePt t="40335" x="1133475" y="2638425"/>
          <p14:tracePt t="40343" x="1104900" y="2593975"/>
          <p14:tracePt t="40351" x="1096963" y="2547938"/>
          <p14:tracePt t="40357" x="1087438" y="2520950"/>
          <p14:tracePt t="40367" x="1077913" y="2484438"/>
          <p14:tracePt t="40371" x="1068388" y="2455863"/>
          <p14:tracePt t="40379" x="1058863" y="2438400"/>
          <p14:tracePt t="40386" x="1058863" y="2428875"/>
          <p14:tracePt t="40455" x="1050925" y="2428875"/>
          <p14:tracePt t="40462" x="1031875" y="2428875"/>
          <p14:tracePt t="40471" x="985838" y="2447925"/>
          <p14:tracePt t="40478" x="885825" y="2511425"/>
          <p14:tracePt t="40486" x="785813" y="2593975"/>
          <p14:tracePt t="40493" x="703263" y="2684463"/>
          <p14:tracePt t="40501" x="603250" y="2784475"/>
          <p14:tracePt t="40509" x="511175" y="2922588"/>
          <p14:tracePt t="40515" x="401638" y="3041650"/>
          <p14:tracePt t="40523" x="328613" y="3187700"/>
          <p14:tracePt t="40530" x="282575" y="3305175"/>
          <p14:tracePt t="40537" x="255588" y="3406775"/>
          <p14:tracePt t="40545" x="228600" y="3479800"/>
          <p14:tracePt t="40554" x="219075" y="3543300"/>
          <p14:tracePt t="40561" x="209550" y="3570288"/>
          <p14:tracePt t="40568" x="209550" y="3597275"/>
          <p14:tracePt t="40576" x="209550" y="3625850"/>
          <p14:tracePt t="40584" x="201613" y="3652838"/>
          <p14:tracePt t="40682" x="209550" y="3652838"/>
          <p14:tracePt t="40689" x="228600" y="3662363"/>
          <p14:tracePt t="40696" x="246063" y="3662363"/>
          <p14:tracePt t="40704" x="265113" y="3670300"/>
          <p14:tracePt t="40712" x="274638" y="3670300"/>
          <p14:tracePt t="40719" x="282575" y="3670300"/>
          <p14:tracePt t="40735" x="292100" y="3670300"/>
          <p14:tracePt t="40749" x="301625" y="3670300"/>
          <p14:tracePt t="40773" x="311150" y="3670300"/>
          <p14:tracePt t="40795" x="319088" y="3670300"/>
          <p14:tracePt t="40810" x="328613" y="3670300"/>
          <p14:tracePt t="40818" x="365125" y="3670300"/>
          <p14:tracePt t="40826" x="384175" y="3662363"/>
          <p14:tracePt t="40833" x="392113" y="3652838"/>
          <p14:tracePt t="40844" x="411163" y="3643313"/>
          <p14:tracePt t="40847" x="438150" y="3597275"/>
          <p14:tracePt t="40856" x="465138" y="3533775"/>
          <p14:tracePt t="40864" x="484188" y="3487738"/>
          <p14:tracePt t="40870" x="501650" y="3443288"/>
          <p14:tracePt t="40878" x="520700" y="3370263"/>
          <p14:tracePt t="40886" x="539750" y="3324225"/>
          <p14:tracePt t="40893" x="539750" y="3268663"/>
          <p14:tracePt t="40902" x="539750" y="3224213"/>
          <p14:tracePt t="40910" x="539750" y="3187700"/>
          <p14:tracePt t="40916" x="539750" y="3159125"/>
          <p14:tracePt t="40927" x="539750" y="3114675"/>
          <p14:tracePt t="40931" x="539750" y="3095625"/>
          <p14:tracePt t="40939" x="539750" y="3078163"/>
          <p14:tracePt t="40946" x="539750" y="3068638"/>
          <p14:tracePt t="41643" x="539750" y="3005138"/>
          <p14:tracePt t="41649" x="539750" y="2913063"/>
          <p14:tracePt t="41658" x="539750" y="2820988"/>
          <p14:tracePt t="41665" x="539750" y="2767013"/>
          <p14:tracePt t="41677" x="539750" y="2720975"/>
          <p14:tracePt t="41680" x="539750" y="2693988"/>
          <p14:tracePt t="41688" x="539750" y="2674938"/>
          <p14:tracePt t="41695" x="547688" y="2647950"/>
          <p14:tracePt t="41703" x="547688" y="2630488"/>
          <p14:tracePt t="41710" x="547688" y="2620963"/>
          <p14:tracePt t="41718" x="547688" y="2611438"/>
          <p14:tracePt t="41733" x="557213" y="2601913"/>
          <p14:tracePt t="41771" x="566738" y="2593975"/>
          <p14:tracePt t="41778" x="576263" y="2593975"/>
          <p14:tracePt t="41786" x="576263" y="2584450"/>
          <p14:tracePt t="41816" x="593725" y="2584450"/>
          <p14:tracePt t="41824" x="612775" y="2593975"/>
          <p14:tracePt t="41831" x="649288" y="2601913"/>
          <p14:tracePt t="41839" x="676275" y="2638425"/>
          <p14:tracePt t="41846" x="730250" y="2703513"/>
          <p14:tracePt t="41854" x="776288" y="2747963"/>
          <p14:tracePt t="41861" x="831850" y="2820988"/>
          <p14:tracePt t="41869" x="868363" y="2886075"/>
          <p14:tracePt t="41876" x="904875" y="2930525"/>
          <p14:tracePt t="41884" x="941388" y="2959100"/>
          <p14:tracePt t="41892" x="968375" y="2995613"/>
          <p14:tracePt t="41902" x="977900" y="3013075"/>
          <p14:tracePt t="41908" x="995363" y="3022600"/>
          <p14:tracePt t="41914" x="1004888" y="3032125"/>
          <p14:tracePt t="41921" x="1014413" y="3041650"/>
          <p14:tracePt t="41928" x="1022350" y="3041650"/>
          <p14:tracePt t="41944" x="1031875" y="3041650"/>
          <p14:tracePt t="41952" x="1041400" y="3041650"/>
          <p14:tracePt t="41959" x="1077913" y="3013075"/>
          <p14:tracePt t="41967" x="1096963" y="2986088"/>
          <p14:tracePt t="41976" x="1141413" y="2940050"/>
          <p14:tracePt t="41982" x="1187450" y="2857500"/>
          <p14:tracePt t="41993" x="1214438" y="2813050"/>
          <p14:tracePt t="41997" x="1243013" y="2767013"/>
          <p14:tracePt t="42005" x="1260475" y="2740025"/>
          <p14:tracePt t="42012" x="1270000" y="2703513"/>
          <p14:tracePt t="42020" x="1306513" y="2674938"/>
          <p14:tracePt t="42027" x="1323975" y="2647950"/>
          <p14:tracePt t="42035" x="1333500" y="2638425"/>
          <p14:tracePt t="42043" x="1343025" y="2630488"/>
          <p14:tracePt t="42049" x="1352550" y="2620963"/>
          <p14:tracePt t="42064" x="1352550" y="2611438"/>
          <p14:tracePt t="42384" x="1343025" y="2601913"/>
          <p14:tracePt t="42391" x="1333500" y="2593975"/>
          <p14:tracePt t="42399" x="1323975" y="2574925"/>
          <p14:tracePt t="42414" x="1316038" y="2557463"/>
          <p14:tracePt t="42429" x="1316038" y="2547938"/>
          <p14:tracePt t="42437" x="1306513" y="2538413"/>
          <p14:tracePt t="42452" x="1306513" y="2528888"/>
          <p14:tracePt t="42460" x="1296988" y="2520950"/>
          <p14:tracePt t="42475" x="1296988" y="2511425"/>
          <p14:tracePt t="42492" x="1287463" y="2511425"/>
          <p14:tracePt t="42498" x="1287463" y="2501900"/>
          <p14:tracePt t="42509" x="1287463" y="2492375"/>
          <p14:tracePt t="42513" x="1287463" y="2484438"/>
          <p14:tracePt t="42521" x="1287463" y="2474913"/>
          <p14:tracePt t="42528" x="1287463" y="2465388"/>
          <p14:tracePt t="42537" x="1279525" y="2447925"/>
          <p14:tracePt t="42552" x="1279525" y="2438400"/>
          <p14:tracePt t="42559" x="1270000" y="2428875"/>
          <p14:tracePt t="42576" x="1270000" y="2411413"/>
          <p14:tracePt t="43030" x="1270000" y="2419350"/>
          <p14:tracePt t="43044" x="1270000" y="2428875"/>
          <p14:tracePt t="43052" x="1260475" y="2428875"/>
          <p14:tracePt t="43068" x="1260475" y="2438400"/>
          <p14:tracePt t="43075" x="1260475" y="2447925"/>
          <p14:tracePt t="43082" x="1260475" y="2455863"/>
          <p14:tracePt t="43092" x="1260475" y="2465388"/>
          <p14:tracePt t="43098" x="1260475" y="2484438"/>
          <p14:tracePt t="43109" x="1260475" y="2538413"/>
          <p14:tracePt t="43113" x="1260475" y="2574925"/>
          <p14:tracePt t="43120" x="1260475" y="2601913"/>
          <p14:tracePt t="43127" x="1260475" y="2647950"/>
          <p14:tracePt t="43136" x="1260475" y="2674938"/>
          <p14:tracePt t="43143" x="1260475" y="2730500"/>
          <p14:tracePt t="43151" x="1260475" y="2776538"/>
          <p14:tracePt t="43159" x="1260475" y="2813050"/>
          <p14:tracePt t="43166" x="1260475" y="2867025"/>
          <p14:tracePt t="43175" x="1260475" y="2940050"/>
          <p14:tracePt t="43180" x="1260475" y="3005138"/>
          <p14:tracePt t="43188" x="1260475" y="3059113"/>
          <p14:tracePt t="43196" x="1260475" y="3086100"/>
          <p14:tracePt t="43203" x="1260475" y="3105150"/>
          <p14:tracePt t="43210" x="1260475" y="3122613"/>
          <p14:tracePt t="43218" x="1260475" y="3141663"/>
          <p14:tracePt t="43226" x="1260475" y="3159125"/>
          <p14:tracePt t="43234" x="1260475" y="3178175"/>
          <p14:tracePt t="43242" x="1260475" y="3187700"/>
          <p14:tracePt t="43249" x="1260475" y="3205163"/>
          <p14:tracePt t="43259" x="1260475" y="3241675"/>
          <p14:tracePt t="43263" x="1260475" y="3297238"/>
          <p14:tracePt t="43271" x="1260475" y="3333750"/>
          <p14:tracePt t="43278" x="1260475" y="3351213"/>
          <p14:tracePt t="43285" x="1260475" y="3370263"/>
          <p14:tracePt t="43294" x="1270000" y="3387725"/>
          <p14:tracePt t="43301" x="1270000" y="3414713"/>
          <p14:tracePt t="43309" x="1270000" y="3443288"/>
          <p14:tracePt t="43317" x="1270000" y="3479800"/>
          <p14:tracePt t="43326" x="1270000" y="3506788"/>
          <p14:tracePt t="43332" x="1270000" y="3543300"/>
          <p14:tracePt t="43342" x="1270000" y="3570288"/>
          <p14:tracePt t="43347" x="1270000" y="3662363"/>
          <p14:tracePt t="43355" x="1270000" y="3698875"/>
          <p14:tracePt t="43361" x="1270000" y="3725863"/>
          <p14:tracePt t="43370" x="1270000" y="3743325"/>
          <p14:tracePt t="43377" x="1270000" y="3752850"/>
          <p14:tracePt t="43384" x="1270000" y="3762375"/>
          <p14:tracePt t="43392" x="1270000" y="3771900"/>
          <p14:tracePt t="43399" x="1270000" y="3779838"/>
          <p14:tracePt t="43408" x="1270000" y="3789363"/>
          <p14:tracePt t="43429" x="1270000" y="3808413"/>
          <p14:tracePt t="43437" x="1270000" y="3816350"/>
          <p14:tracePt t="43444" x="1270000" y="3825875"/>
          <p14:tracePt t="43453" x="1270000" y="3835400"/>
          <p14:tracePt t="43468" x="1270000" y="3844925"/>
          <p14:tracePt t="43817" x="1270000" y="3762375"/>
          <p14:tracePt t="43824" x="1270000" y="3616325"/>
          <p14:tracePt t="43833" x="1250950" y="3487738"/>
          <p14:tracePt t="43841" x="1233488" y="3378200"/>
          <p14:tracePt t="43848" x="1223963" y="3260725"/>
          <p14:tracePt t="43859" x="1206500" y="3187700"/>
          <p14:tracePt t="43862" x="1196975" y="3114675"/>
          <p14:tracePt t="43870" x="1196975" y="3078163"/>
          <p14:tracePt t="43879" x="1177925" y="3059113"/>
          <p14:tracePt t="43886" x="1187450" y="3041650"/>
          <p14:tracePt t="43893" x="1187450" y="3022600"/>
          <p14:tracePt t="43916" x="1187450" y="2995613"/>
          <p14:tracePt t="44076" x="1187450" y="2986088"/>
          <p14:tracePt t="44083" x="1187450" y="2976563"/>
          <p14:tracePt t="44090" x="1196975" y="2959100"/>
          <p14:tracePt t="44099" x="1196975" y="2940050"/>
          <p14:tracePt t="44107" x="1206500" y="2886075"/>
          <p14:tracePt t="44114" x="1233488" y="2784475"/>
          <p14:tracePt t="44125" x="1250950" y="2711450"/>
          <p14:tracePt t="44128" x="1260475" y="2638425"/>
          <p14:tracePt t="44137" x="1287463" y="2538413"/>
          <p14:tracePt t="44144" x="1296988" y="2484438"/>
          <p14:tracePt t="44152" x="1316038" y="2419350"/>
          <p14:tracePt t="44159" x="1343025" y="2338388"/>
          <p14:tracePt t="44167" x="1352550" y="2282825"/>
          <p14:tracePt t="44175" x="1360488" y="2255838"/>
          <p14:tracePt t="44182" x="1370013" y="2219325"/>
          <p14:tracePt t="44191" x="1370013" y="2209800"/>
          <p14:tracePt t="44209" x="1370013" y="2200275"/>
          <p14:tracePt t="44486" x="1370013" y="2209800"/>
          <p14:tracePt t="44493" x="1370013" y="2265363"/>
          <p14:tracePt t="44501" x="1370013" y="2355850"/>
          <p14:tracePt t="44509" x="1370013" y="2392363"/>
          <p14:tracePt t="44516" x="1370013" y="2447925"/>
          <p14:tracePt t="44524" x="1352550" y="2511425"/>
          <p14:tracePt t="44532" x="1352550" y="2547938"/>
          <p14:tracePt t="44541" x="1352550" y="2601913"/>
          <p14:tracePt t="44547" x="1352550" y="2647950"/>
          <p14:tracePt t="44557" x="1352550" y="2674938"/>
          <p14:tracePt t="44561" x="1343025" y="2747963"/>
          <p14:tracePt t="44569" x="1343025" y="2784475"/>
          <p14:tracePt t="44576" x="1343025" y="2830513"/>
          <p14:tracePt t="44585" x="1343025" y="2849563"/>
          <p14:tracePt t="44592" x="1343025" y="2857500"/>
          <p14:tracePt t="44608" x="1343025" y="2867025"/>
          <p14:tracePt t="44624" x="1343025" y="2876550"/>
          <p14:tracePt t="44630" x="1333500" y="2876550"/>
          <p14:tracePt t="44645" x="1333500" y="2886075"/>
          <p14:tracePt t="45299" x="1333500" y="2894013"/>
          <p14:tracePt t="45314" x="1333500" y="2903538"/>
          <p14:tracePt t="45322" x="1323975" y="2922588"/>
          <p14:tracePt t="45329" x="1323975" y="2930525"/>
          <p14:tracePt t="45341" x="1316038" y="2976563"/>
          <p14:tracePt t="45344" x="1287463" y="3041650"/>
          <p14:tracePt t="45353" x="1260475" y="3114675"/>
          <p14:tracePt t="45361" x="1233488" y="3214688"/>
          <p14:tracePt t="45368" x="1206500" y="3341688"/>
          <p14:tracePt t="45375" x="1196975" y="3470275"/>
          <p14:tracePt t="45383" x="1160463" y="3625850"/>
          <p14:tracePt t="45391" x="1150938" y="3735388"/>
          <p14:tracePt t="45399" x="1123950" y="3844925"/>
          <p14:tracePt t="45407" x="1104900" y="3963988"/>
          <p14:tracePt t="45413" x="1096963" y="4090988"/>
          <p14:tracePt t="45423" x="1058863" y="4237038"/>
          <p14:tracePt t="45428" x="1058863" y="4383088"/>
          <p14:tracePt t="45436" x="1050925" y="4475163"/>
          <p14:tracePt t="45443" x="1050925" y="4538663"/>
          <p14:tracePt t="45451" x="1050925" y="4575175"/>
          <p14:tracePt t="45458" x="1050925" y="4592638"/>
          <p14:tracePt t="45467" x="1050925" y="4611688"/>
          <p14:tracePt t="45474" x="1050925" y="4621213"/>
          <p14:tracePt t="45718" x="1050925" y="4529138"/>
          <p14:tracePt t="45724" x="1068388" y="4402138"/>
          <p14:tracePt t="45732" x="1068388" y="4256088"/>
          <p14:tracePt t="45740" x="1077913" y="4137025"/>
          <p14:tracePt t="45748" x="1096963" y="4027488"/>
          <p14:tracePt t="45757" x="1104900" y="3954463"/>
          <p14:tracePt t="45763" x="1104900" y="3927475"/>
          <p14:tracePt t="45774" x="1114425" y="3889375"/>
          <p14:tracePt t="45778" x="1123950" y="3862388"/>
          <p14:tracePt t="45786" x="1123950" y="3852863"/>
          <p14:tracePt t="45854" x="1123950" y="3844925"/>
          <p14:tracePt t="45907" x="1123950" y="3835400"/>
          <p14:tracePt t="46120" x="1133475" y="3835400"/>
          <p14:tracePt t="46127" x="1133475" y="3825875"/>
          <p14:tracePt t="51492" x="1160463" y="3825875"/>
          <p14:tracePt t="51499" x="1187450" y="3816350"/>
          <p14:tracePt t="51506" x="1223963" y="3816350"/>
          <p14:tracePt t="51514" x="1250950" y="3808413"/>
          <p14:tracePt t="51522" x="1270000" y="3808413"/>
          <p14:tracePt t="51529" x="1306513" y="3808413"/>
          <p14:tracePt t="51537" x="1360488" y="3808413"/>
          <p14:tracePt t="51544" x="1433513" y="3808413"/>
          <p14:tracePt t="51553" x="1535113" y="3789363"/>
          <p14:tracePt t="51559" x="1681163" y="3789363"/>
          <p14:tracePt t="51570" x="1863725" y="3789363"/>
          <p14:tracePt t="51574" x="2019300" y="3789363"/>
          <p14:tracePt t="51582" x="2165350" y="3789363"/>
          <p14:tracePt t="51589" x="2292350" y="3789363"/>
          <p14:tracePt t="51597" x="2474913" y="3798888"/>
          <p14:tracePt t="51605" x="2657475" y="3808413"/>
          <p14:tracePt t="51612" x="2886075" y="3808413"/>
          <p14:tracePt t="51620" x="3078163" y="3825875"/>
          <p14:tracePt t="51627" x="3233738" y="3844925"/>
          <p14:tracePt t="51636" x="3362325" y="3852863"/>
          <p14:tracePt t="51642" x="3544888" y="3871913"/>
          <p14:tracePt t="51653" x="3727450" y="3889375"/>
          <p14:tracePt t="51657" x="3910013" y="3898900"/>
          <p14:tracePt t="51665" x="4092575" y="3917950"/>
          <p14:tracePt t="51672" x="4219575" y="3917950"/>
          <p14:tracePt t="51680" x="4330700" y="3927475"/>
          <p14:tracePt t="51687" x="4403725" y="3944938"/>
          <p14:tracePt t="51695" x="4540250" y="3954463"/>
          <p14:tracePt t="51703" x="4630738" y="3981450"/>
          <p14:tracePt t="51710" x="4740275" y="4000500"/>
          <p14:tracePt t="51719" x="4859338" y="4017963"/>
          <p14:tracePt t="51725" x="4932363" y="4008438"/>
          <p14:tracePt t="51736" x="4987925" y="4008438"/>
          <p14:tracePt t="51740" x="5070475" y="4000500"/>
          <p14:tracePt t="51748" x="5106988" y="4000500"/>
          <p14:tracePt t="51756" x="5133975" y="3990975"/>
          <p14:tracePt t="51763" x="5170488" y="3990975"/>
          <p14:tracePt t="51771" x="5180013" y="3990975"/>
          <p14:tracePt t="51778" x="5216525" y="3990975"/>
          <p14:tracePt t="51787" x="5233988" y="3990975"/>
          <p14:tracePt t="51794" x="5243513" y="3990975"/>
          <p14:tracePt t="51804" x="5289550" y="3990975"/>
          <p14:tracePt t="51808" x="5326063" y="3990975"/>
          <p14:tracePt t="51816" x="5362575" y="3990975"/>
          <p14:tracePt t="51823" x="5416550" y="3990975"/>
          <p14:tracePt t="51831" x="5453063" y="3990975"/>
          <p14:tracePt t="51838" x="5499100" y="3990975"/>
          <p14:tracePt t="51846" x="5581650" y="3990975"/>
          <p14:tracePt t="51854" x="5618163" y="3990975"/>
          <p14:tracePt t="51861" x="5664200" y="3990975"/>
          <p14:tracePt t="51870" x="5718175" y="3990975"/>
          <p14:tracePt t="51877" x="5791200" y="3990975"/>
          <p14:tracePt t="51887" x="5846763" y="3990975"/>
          <p14:tracePt t="51908" x="6056313" y="4090988"/>
          <p14:tracePt t="51914" x="6119813" y="4137025"/>
          <p14:tracePt t="51921" x="6184900" y="4173538"/>
          <p14:tracePt t="51929" x="6265863" y="4200525"/>
          <p14:tracePt t="51937" x="6321425" y="4219575"/>
          <p14:tracePt t="51944" x="6357938" y="4237038"/>
          <p14:tracePt t="51953" x="6394450" y="4237038"/>
          <p14:tracePt t="51959" x="6430963" y="4246563"/>
          <p14:tracePt t="51970" x="6467475" y="4246563"/>
          <p14:tracePt t="51973" x="6494463" y="4246563"/>
          <p14:tracePt t="51982" x="6567488" y="4237038"/>
          <p14:tracePt t="51989" x="6623050" y="4227513"/>
          <p14:tracePt t="51997" x="6705600" y="4219575"/>
          <p14:tracePt t="52004" x="6750050" y="4191000"/>
          <p14:tracePt t="52013" x="6778625" y="4183063"/>
          <p14:tracePt t="52019" x="6805613" y="4173538"/>
          <p14:tracePt t="52027" x="6823075" y="4164013"/>
          <p14:tracePt t="52035" x="6859588" y="4154488"/>
          <p14:tracePt t="52042" x="6878638" y="4154488"/>
          <p14:tracePt t="52051" x="6896100" y="4146550"/>
          <p14:tracePt t="52056" x="6915150" y="4137025"/>
          <p14:tracePt t="52065" x="6932613" y="4137025"/>
          <p14:tracePt t="52073" x="6961188" y="4127500"/>
          <p14:tracePt t="52080" x="6988175" y="4117975"/>
          <p14:tracePt t="52087" x="7007225" y="4090988"/>
          <p14:tracePt t="52095" x="7051675" y="4090988"/>
          <p14:tracePt t="52103" x="7080250" y="4090988"/>
          <p14:tracePt t="52110" x="7107238" y="4081463"/>
          <p14:tracePt t="52119" x="7143750" y="4081463"/>
          <p14:tracePt t="52125" x="7170738" y="4073525"/>
          <p14:tracePt t="52136" x="7189788" y="4073525"/>
          <p14:tracePt t="52139" x="7207250" y="4064000"/>
          <p14:tracePt t="52147" x="7216775" y="4064000"/>
          <p14:tracePt t="52156" x="7226300" y="4064000"/>
          <p14:tracePt t="52239" x="7226300" y="4054475"/>
          <p14:tracePt t="52246" x="7234238" y="4054475"/>
          <p14:tracePt t="52253" x="7243763" y="4054475"/>
          <p14:tracePt t="52276" x="7243763" y="4044950"/>
          <p14:tracePt t="52291" x="7253288" y="4037013"/>
          <p14:tracePt t="52298" x="7253288" y="4027488"/>
          <p14:tracePt t="52314" x="7253288" y="4017963"/>
          <p14:tracePt t="52321" x="7253288" y="4000500"/>
          <p14:tracePt t="52329" x="7243763" y="3981450"/>
          <p14:tracePt t="52337" x="7234238" y="3963988"/>
          <p14:tracePt t="52344" x="7216775" y="3944938"/>
          <p14:tracePt t="52352" x="7207250" y="3935413"/>
          <p14:tracePt t="52359" x="7180263" y="3917950"/>
          <p14:tracePt t="52370" x="7153275" y="3898900"/>
          <p14:tracePt t="52374" x="7134225" y="3889375"/>
          <p14:tracePt t="52382" x="7116763" y="3871913"/>
          <p14:tracePt t="52390" x="7080250" y="3862388"/>
          <p14:tracePt t="52397" x="7061200" y="3852863"/>
          <p14:tracePt t="52404" x="7043738" y="3844925"/>
          <p14:tracePt t="52412" x="7015163" y="3835400"/>
          <p14:tracePt t="52420" x="6988175" y="3825875"/>
          <p14:tracePt t="52427" x="6951663" y="3825875"/>
          <p14:tracePt t="52436" x="6932613" y="3798888"/>
          <p14:tracePt t="52442" x="6915150" y="3798888"/>
          <p14:tracePt t="52449" x="6915150" y="3779838"/>
          <p14:tracePt t="52487" x="6905625" y="3779838"/>
          <p14:tracePt t="52494" x="6896100" y="3779838"/>
          <p14:tracePt t="52510" x="6888163" y="3779838"/>
          <p14:tracePt t="52520" x="6888163" y="3771900"/>
          <p14:tracePt t="52536" x="6878638" y="3771900"/>
          <p14:tracePt t="52600" x="6869113" y="3771900"/>
          <p14:tracePt t="52638" x="6851650" y="3771900"/>
          <p14:tracePt t="52653" x="6823075" y="3771900"/>
          <p14:tracePt t="52661" x="6805613" y="3779838"/>
          <p14:tracePt t="52668" x="6786563" y="3779838"/>
          <p14:tracePt t="52676" x="6769100" y="3779838"/>
          <p14:tracePt t="52686" x="6750050" y="3779838"/>
          <p14:tracePt t="52691" x="6732588" y="3798888"/>
          <p14:tracePt t="52699" x="6713538" y="3798888"/>
          <p14:tracePt t="52705" x="6705600" y="3808413"/>
          <p14:tracePt t="52713" x="6677025" y="3816350"/>
          <p14:tracePt t="52729" x="6659563" y="3825875"/>
          <p14:tracePt t="52737" x="6623050" y="3835400"/>
          <p14:tracePt t="52743" x="6596063" y="3844925"/>
          <p14:tracePt t="52752" x="6567488" y="3862388"/>
          <p14:tracePt t="52759" x="6550025" y="3871913"/>
          <p14:tracePt t="52769" x="6513513" y="3881438"/>
          <p14:tracePt t="52773" x="6513513" y="3889375"/>
          <p14:tracePt t="52782" x="6503988" y="3898900"/>
          <p14:tracePt t="52790" x="6494463" y="3898900"/>
          <p14:tracePt t="52797" x="6494463" y="3908425"/>
          <p14:tracePt t="52827" x="6486525" y="3908425"/>
          <p14:tracePt t="53091" x="6503988" y="3927475"/>
          <p14:tracePt t="53098" x="6503988" y="3935413"/>
          <p14:tracePt t="53106" x="6513513" y="3935413"/>
          <p14:tracePt t="53114" x="6523038" y="3944938"/>
          <p14:tracePt t="53128" x="6530975" y="3954463"/>
          <p14:tracePt t="53144" x="6540500" y="3963988"/>
          <p14:tracePt t="53167" x="6550025" y="3963988"/>
          <p14:tracePt t="53182" x="6559550" y="3971925"/>
          <p14:tracePt t="53197" x="6567488" y="3971925"/>
          <p14:tracePt t="53212" x="6577013" y="3990975"/>
          <p14:tracePt t="53220" x="6586538" y="3990975"/>
          <p14:tracePt t="53235" x="6596063" y="3990975"/>
          <p14:tracePt t="53242" x="6604000" y="4000500"/>
          <p14:tracePt t="53252" x="6613525" y="4000500"/>
          <p14:tracePt t="53257" x="6640513" y="4000500"/>
          <p14:tracePt t="53265" x="6659563" y="4000500"/>
          <p14:tracePt t="53271" x="6677025" y="4008438"/>
          <p14:tracePt t="53287" x="6686550" y="4008438"/>
          <p14:tracePt t="53295" x="6696075" y="4008438"/>
          <p14:tracePt t="53317" x="6705600" y="4008438"/>
          <p14:tracePt t="53324" x="6713538" y="4008438"/>
          <p14:tracePt t="53335" x="6723063" y="4008438"/>
          <p14:tracePt t="53348" x="6732588" y="4008438"/>
          <p14:tracePt t="53355" x="6742113" y="4008438"/>
          <p14:tracePt t="53363" x="6750050" y="4008438"/>
          <p14:tracePt t="53378" x="6769100" y="4008438"/>
          <p14:tracePt t="53386" x="6786563" y="4008438"/>
          <p14:tracePt t="53393" x="6796088" y="4008438"/>
          <p14:tracePt t="53403" x="6805613" y="4008438"/>
          <p14:tracePt t="53408" x="6815138" y="4017963"/>
          <p14:tracePt t="53419" x="6823075" y="4017963"/>
          <p14:tracePt t="53438" x="6832600" y="4017963"/>
          <p14:tracePt t="53446" x="6842125" y="4017963"/>
          <p14:tracePt t="53454" x="6851650" y="4017963"/>
          <p14:tracePt t="53460" x="6869113" y="4017963"/>
          <p14:tracePt t="53469" x="6878638" y="4017963"/>
          <p14:tracePt t="53486" x="6888163" y="4017963"/>
          <p14:tracePt t="54034" x="6878638" y="4017963"/>
          <p14:tracePt t="54042" x="6869113" y="4017963"/>
          <p14:tracePt t="54050" x="6859588" y="4017963"/>
          <p14:tracePt t="54056" x="6851650" y="4017963"/>
          <p14:tracePt t="54065" x="6842125" y="4017963"/>
          <p14:tracePt t="54079" x="6823075" y="4017963"/>
          <p14:tracePt t="54087" x="6815138" y="4017963"/>
          <p14:tracePt t="54102" x="6805613" y="4017963"/>
          <p14:tracePt t="54186" x="6796088" y="4017963"/>
          <p14:tracePt t="54414" x="6796088" y="4027488"/>
          <p14:tracePt t="54421" x="6786563" y="4027488"/>
          <p14:tracePt t="54429" x="6769100" y="4037013"/>
          <p14:tracePt t="54444" x="6759575" y="4044950"/>
          <p14:tracePt t="54451" x="6750050" y="4044950"/>
          <p14:tracePt t="54459" x="6742113" y="4054475"/>
          <p14:tracePt t="54467" x="6732588" y="4054475"/>
          <p14:tracePt t="54550" x="6723063" y="4054475"/>
          <p14:tracePt t="54596" x="6705600" y="4054475"/>
          <p14:tracePt t="54611" x="6696075" y="4054475"/>
          <p14:tracePt t="54618" x="6686550" y="4054475"/>
          <p14:tracePt t="54627" x="6669088" y="4064000"/>
          <p14:tracePt t="54635" x="6659563" y="4064000"/>
          <p14:tracePt t="54641" x="6650038" y="4064000"/>
          <p14:tracePt t="54665" x="6640513" y="4064000"/>
          <p14:tracePt t="54679" x="6632575" y="4064000"/>
          <p14:tracePt t="54695" x="6623050" y="4064000"/>
          <p14:tracePt t="54710" x="6613525" y="4064000"/>
          <p14:tracePt t="54733" x="6604000" y="4064000"/>
          <p14:tracePt t="54740" x="6596063" y="4064000"/>
          <p14:tracePt t="54751" x="6596063" y="4054475"/>
          <p14:tracePt t="54755" x="6577013" y="4054475"/>
          <p14:tracePt t="54764" x="6559550" y="4054475"/>
          <p14:tracePt t="54770" x="6550025" y="4044950"/>
          <p14:tracePt t="54779" x="6540500" y="4044950"/>
          <p14:tracePt t="54786" x="6530975" y="4044950"/>
          <p14:tracePt t="54794" x="6523038" y="4037013"/>
          <p14:tracePt t="54801" x="6513513" y="4037013"/>
          <p14:tracePt t="54809" x="6503988" y="4037013"/>
          <p14:tracePt t="54833" x="6494463" y="4037013"/>
          <p14:tracePt t="55235" x="6503988" y="4037013"/>
          <p14:tracePt t="55241" x="6523038" y="4027488"/>
          <p14:tracePt t="55250" x="6550025" y="4027488"/>
          <p14:tracePt t="55257" x="6559550" y="4027488"/>
          <p14:tracePt t="55268" x="6586538" y="4027488"/>
          <p14:tracePt t="55272" x="6613525" y="4027488"/>
          <p14:tracePt t="55280" x="6632575" y="4027488"/>
          <p14:tracePt t="55287" x="6640513" y="4027488"/>
          <p14:tracePt t="55295" x="6650038" y="4027488"/>
          <p14:tracePt t="55311" x="6659563" y="4017963"/>
          <p14:tracePt t="55326" x="6677025" y="4017963"/>
          <p14:tracePt t="55341" x="6686550" y="4017963"/>
          <p14:tracePt t="55351" x="6696075" y="4017963"/>
          <p14:tracePt t="55367" x="6705600" y="4008438"/>
          <p14:tracePt t="55387" x="6732588" y="4008438"/>
          <p14:tracePt t="55395" x="6750050" y="4008438"/>
          <p14:tracePt t="55402" x="6769100" y="4008438"/>
          <p14:tracePt t="55410" x="6778625" y="4000500"/>
          <p14:tracePt t="55418" x="6786563" y="4000500"/>
          <p14:tracePt t="55425" x="6796088" y="4000500"/>
          <p14:tracePt t="55434" x="6805613" y="4000500"/>
          <p14:tracePt t="55447" x="6815138" y="4000500"/>
          <p14:tracePt t="55455" x="6832600" y="4000500"/>
          <p14:tracePt t="55463" x="6842125" y="4000500"/>
          <p14:tracePt t="55470" x="6851650" y="4000500"/>
          <p14:tracePt t="55494" x="6859588" y="3990975"/>
          <p14:tracePt t="55501" x="6878638" y="3990975"/>
          <p14:tracePt t="55517" x="6888163" y="3990975"/>
          <p14:tracePt t="55524" x="6905625" y="3990975"/>
          <p14:tracePt t="55535" x="6924675" y="3990975"/>
          <p14:tracePt t="55539" x="6932613" y="3990975"/>
          <p14:tracePt t="55546" x="6951663" y="3990975"/>
          <p14:tracePt t="55554" x="6969125" y="3990975"/>
          <p14:tracePt t="55561" x="6969125" y="3981450"/>
          <p14:tracePt t="55569" x="6988175" y="3981450"/>
          <p14:tracePt t="55577" x="6997700" y="3981450"/>
          <p14:tracePt t="55585" x="7007225" y="3981450"/>
          <p14:tracePt t="55592" x="7024688" y="3981450"/>
          <p14:tracePt t="55616" x="7034213" y="3981450"/>
          <p14:tracePt t="55630" x="7043738" y="3981450"/>
          <p14:tracePt t="55645" x="7051675" y="3981450"/>
          <p14:tracePt t="55652" x="7070725" y="3981450"/>
          <p14:tracePt t="55660" x="7080250" y="3981450"/>
          <p14:tracePt t="55669" x="7088188" y="3981450"/>
          <p14:tracePt t="55676" x="7097713" y="3981450"/>
          <p14:tracePt t="55699" x="7107238" y="3981450"/>
          <p14:tracePt t="55706" x="7116763" y="3990975"/>
          <p14:tracePt t="55721" x="7134225" y="4000500"/>
          <p14:tracePt t="55732" x="7143750" y="4008438"/>
          <p14:tracePt t="55737" x="7153275" y="4027488"/>
          <p14:tracePt t="55745" x="7170738" y="4037013"/>
          <p14:tracePt t="55752" x="7180263" y="4064000"/>
          <p14:tracePt t="55760" x="7180263" y="4073525"/>
          <p14:tracePt t="55768" x="7180263" y="4081463"/>
          <p14:tracePt t="55775" x="7189788" y="4090988"/>
          <p14:tracePt t="55813" x="7189788" y="4100513"/>
          <p14:tracePt t="55828" x="7189788" y="4110038"/>
          <p14:tracePt t="55835" x="7180263" y="4117975"/>
          <p14:tracePt t="55843" x="7161213" y="4127500"/>
          <p14:tracePt t="55851" x="7153275" y="4137025"/>
          <p14:tracePt t="55859" x="7134225" y="4146550"/>
          <p14:tracePt t="55867" x="7116763" y="4154488"/>
          <p14:tracePt t="55874" x="7097713" y="4164013"/>
          <p14:tracePt t="55885" x="7080250" y="4173538"/>
          <p14:tracePt t="55890" x="7061200" y="4173538"/>
          <p14:tracePt t="55908" x="7034213" y="4173538"/>
          <p14:tracePt t="55912" x="6978650" y="4173538"/>
          <p14:tracePt t="55920" x="6942138" y="4173538"/>
          <p14:tracePt t="55927" x="6924675" y="4164013"/>
          <p14:tracePt t="55934" x="6905625" y="4164013"/>
          <p14:tracePt t="55941" x="6888163" y="4154488"/>
          <p14:tracePt t="55950" x="6878638" y="4146550"/>
          <p14:tracePt t="55968" x="6869113" y="4137025"/>
          <p14:tracePt t="55972" x="6859588" y="4137025"/>
          <p14:tracePt t="55980" x="6851650" y="4127500"/>
          <p14:tracePt t="55987" x="6832600" y="4117975"/>
          <p14:tracePt t="55995" x="6832600" y="4110038"/>
          <p14:tracePt t="56004" x="6815138" y="4100513"/>
          <p14:tracePt t="56011" x="6805613" y="4100513"/>
          <p14:tracePt t="56018" x="6796088" y="4090988"/>
          <p14:tracePt t="56026" x="6796088" y="4081463"/>
          <p14:tracePt t="56034" x="6796088" y="4073525"/>
          <p14:tracePt t="56040" x="6786563" y="4054475"/>
          <p14:tracePt t="56050" x="6778625" y="4044950"/>
          <p14:tracePt t="56056" x="6769100" y="4037013"/>
          <p14:tracePt t="56067" x="6759575" y="4037013"/>
          <p14:tracePt t="56080" x="6759575" y="4027488"/>
          <p14:tracePt t="56094" x="6750050" y="4027488"/>
          <p14:tracePt t="56110" x="6750050" y="4017963"/>
          <p14:tracePt t="56163" x="6750050" y="4008438"/>
          <p14:tracePt t="56185" x="6750050" y="4000500"/>
          <p14:tracePt t="56192" x="6750050" y="3990975"/>
          <p14:tracePt t="56231" x="6750050" y="3971925"/>
          <p14:tracePt t="56238" x="6750050" y="3963988"/>
          <p14:tracePt t="56245" x="6750050" y="3954463"/>
          <p14:tracePt t="56253" x="6759575" y="3944938"/>
          <p14:tracePt t="56262" x="6769100" y="3935413"/>
          <p14:tracePt t="56268" x="6778625" y="3927475"/>
          <p14:tracePt t="56277" x="6786563" y="3927475"/>
          <p14:tracePt t="56284" x="6786563" y="3917950"/>
          <p14:tracePt t="56291" x="6796088" y="3908425"/>
          <p14:tracePt t="56300" x="6805613" y="3908425"/>
          <p14:tracePt t="56307" x="6815138" y="3898900"/>
          <p14:tracePt t="56318" x="6823075" y="3889375"/>
          <p14:tracePt t="56322" x="6842125" y="3889375"/>
          <p14:tracePt t="56329" x="6842125" y="3881438"/>
          <p14:tracePt t="56337" x="6859588" y="3881438"/>
          <p14:tracePt t="56345" x="6869113" y="3871913"/>
          <p14:tracePt t="56352" x="6888163" y="3871913"/>
          <p14:tracePt t="56360" x="6896100" y="3871913"/>
          <p14:tracePt t="56368" x="6905625" y="3871913"/>
          <p14:tracePt t="56376" x="6915150" y="3871913"/>
          <p14:tracePt t="56391" x="6924675" y="3871913"/>
          <p14:tracePt t="56400" x="6942138" y="3871913"/>
          <p14:tracePt t="56406" x="6951663" y="3871913"/>
          <p14:tracePt t="56413" x="6969125" y="3871913"/>
          <p14:tracePt t="56421" x="6997700" y="3871913"/>
          <p14:tracePt t="56429" x="7015163" y="3871913"/>
          <p14:tracePt t="56435" x="7034213" y="3871913"/>
          <p14:tracePt t="56444" x="7051675" y="3871913"/>
          <p14:tracePt t="56451" x="7070725" y="3871913"/>
          <p14:tracePt t="56459" x="7107238" y="3871913"/>
          <p14:tracePt t="56467" x="7134225" y="3871913"/>
          <p14:tracePt t="56475" x="7170738" y="3871913"/>
          <p14:tracePt t="56498" x="7180263" y="3871913"/>
          <p14:tracePt t="56528" x="7189788" y="3871913"/>
          <p14:tracePt t="56543" x="7189788" y="3881438"/>
          <p14:tracePt t="56549" x="7197725" y="3881438"/>
          <p14:tracePt t="56573" x="7207250" y="3881438"/>
          <p14:tracePt t="56672" x="7216775" y="3881438"/>
          <p14:tracePt t="56679" x="7216775" y="3889375"/>
          <p14:tracePt t="56695" x="7216775" y="3898900"/>
          <p14:tracePt t="56725" x="7216775" y="3908425"/>
          <p14:tracePt t="56740" x="7216775" y="3917950"/>
          <p14:tracePt t="56748" x="7216775" y="3927475"/>
          <p14:tracePt t="56755" x="7216775" y="3935413"/>
          <p14:tracePt t="56766" x="7216775" y="3944938"/>
          <p14:tracePt t="56770" x="7216775" y="3963988"/>
          <p14:tracePt t="56778" x="7207250" y="3981450"/>
          <p14:tracePt t="56786" x="7197725" y="4000500"/>
          <p14:tracePt t="56794" x="7189788" y="4008438"/>
          <p14:tracePt t="56801" x="7180263" y="4027488"/>
          <p14:tracePt t="56809" x="7161213" y="4044950"/>
          <p14:tracePt t="56817" x="7134225" y="4064000"/>
          <p14:tracePt t="56824" x="7107238" y="4110038"/>
          <p14:tracePt t="56834" x="7080250" y="4127500"/>
          <p14:tracePt t="56839" x="7061200" y="4146550"/>
          <p14:tracePt t="56851" x="7043738" y="4154488"/>
          <p14:tracePt t="56855" x="7015163" y="4183063"/>
          <p14:tracePt t="56862" x="6997700" y="4191000"/>
          <p14:tracePt t="56869" x="6978650" y="4200525"/>
          <p14:tracePt t="56877" x="6961188" y="4210050"/>
          <p14:tracePt t="56892" x="6942138" y="4219575"/>
          <p14:tracePt t="56900" x="6932613" y="4219575"/>
          <p14:tracePt t="56908" x="6924675" y="4219575"/>
          <p14:tracePt t="56916" x="6905625" y="4227513"/>
          <p14:tracePt t="56924" x="6896100" y="4227513"/>
          <p14:tracePt t="56938" x="6888163" y="4227513"/>
          <p14:tracePt t="56968" x="6878638" y="4227513"/>
          <p14:tracePt t="56999" x="6869113" y="4227513"/>
          <p14:tracePt t="57015" x="6859588" y="4227513"/>
          <p14:tracePt t="57021" x="6851650" y="4227513"/>
          <p14:tracePt t="57037" x="6842125" y="4227513"/>
          <p14:tracePt t="57044" x="6832600" y="4227513"/>
          <p14:tracePt t="57059" x="6815138" y="4219575"/>
          <p14:tracePt t="57067" x="6815138" y="4210050"/>
          <p14:tracePt t="57083" x="6815138" y="4200525"/>
          <p14:tracePt t="57090" x="6805613" y="4191000"/>
          <p14:tracePt t="57100" x="6796088" y="4183063"/>
          <p14:tracePt t="57112" x="6786563" y="4164013"/>
          <p14:tracePt t="57121" x="6778625" y="4146550"/>
          <p14:tracePt t="57127" x="6778625" y="4127500"/>
          <p14:tracePt t="57134" x="6769100" y="4117975"/>
          <p14:tracePt t="57143" x="6769100" y="4100513"/>
          <p14:tracePt t="57150" x="6769100" y="4090988"/>
          <p14:tracePt t="57166" x="6769100" y="4081463"/>
          <p14:tracePt t="57173" x="6759575" y="4081463"/>
          <p14:tracePt t="57183" x="6759575" y="4073525"/>
          <p14:tracePt t="57226" x="6759575" y="4064000"/>
          <p14:tracePt t="57241" x="6759575" y="4054475"/>
          <p14:tracePt t="57248" x="6759575" y="4044950"/>
          <p14:tracePt t="57255" x="6769100" y="4037013"/>
          <p14:tracePt t="57267" x="6778625" y="4017963"/>
          <p14:tracePt t="57270" x="6786563" y="4000500"/>
          <p14:tracePt t="57278" x="6796088" y="3990975"/>
          <p14:tracePt t="57285" x="6805613" y="3981450"/>
          <p14:tracePt t="57294" x="6815138" y="3971925"/>
          <p14:tracePt t="57301" x="6823075" y="3963988"/>
          <p14:tracePt t="57308" x="6842125" y="3954463"/>
          <p14:tracePt t="57316" x="6851650" y="3944938"/>
          <p14:tracePt t="57323" x="6859588" y="3935413"/>
          <p14:tracePt t="57334" x="6878638" y="3927475"/>
          <p14:tracePt t="57340" x="6888163" y="3917950"/>
          <p14:tracePt t="57346" x="6896100" y="3908425"/>
          <p14:tracePt t="57353" x="6905625" y="3908425"/>
          <p14:tracePt t="57361" x="6905625" y="3898900"/>
          <p14:tracePt t="57368" x="6915150" y="3898900"/>
          <p14:tracePt t="57384" x="6924675" y="3898900"/>
          <p14:tracePt t="57400" x="6932613" y="3898900"/>
          <p14:tracePt t="57407" x="6942138" y="3889375"/>
          <p14:tracePt t="57417" x="6951663" y="3889375"/>
          <p14:tracePt t="57430" x="6961188" y="3889375"/>
          <p14:tracePt t="57436" x="6969125" y="3889375"/>
          <p14:tracePt t="57444" x="6978650" y="3889375"/>
          <p14:tracePt t="57451" x="6988175" y="3889375"/>
          <p14:tracePt t="57467" x="6997700" y="3889375"/>
          <p14:tracePt t="57475" x="7007225" y="3889375"/>
          <p14:tracePt t="57483" x="7015163" y="3889375"/>
          <p14:tracePt t="57490" x="7024688" y="3889375"/>
          <p14:tracePt t="57512" x="7034213" y="3889375"/>
          <p14:tracePt t="57519" x="7043738" y="3889375"/>
          <p14:tracePt t="57528" x="7051675" y="3889375"/>
          <p14:tracePt t="57543" x="7061200" y="3889375"/>
          <p14:tracePt t="57854" x="7070725" y="3889375"/>
          <p14:tracePt t="57898" x="7070725" y="3898900"/>
          <p14:tracePt t="57960" x="7070725" y="3908425"/>
          <p14:tracePt t="57982" x="7070725" y="3917950"/>
          <p14:tracePt t="57990" x="7080250" y="3927475"/>
          <p14:tracePt t="58006" x="7080250" y="3935413"/>
          <p14:tracePt t="58105" x="7080250" y="3944938"/>
          <p14:tracePt t="58111" x="7088188" y="3944938"/>
          <p14:tracePt t="58455" x="7080250" y="3954463"/>
          <p14:tracePt t="58462" x="7080250" y="3963988"/>
          <p14:tracePt t="58469" x="7070725" y="3981450"/>
          <p14:tracePt t="58477" x="7061200" y="3990975"/>
          <p14:tracePt t="58484" x="7043738" y="4000500"/>
          <p14:tracePt t="58492" x="7034213" y="4008438"/>
          <p14:tracePt t="58500" x="7024688" y="4017963"/>
          <p14:tracePt t="58508" x="7007225" y="4027488"/>
          <p14:tracePt t="58516" x="6988175" y="4054475"/>
          <p14:tracePt t="58522" x="6978650" y="4054475"/>
          <p14:tracePt t="58533" x="6961188" y="4073525"/>
          <p14:tracePt t="58537" x="6942138" y="4081463"/>
          <p14:tracePt t="58545" x="6924675" y="4090988"/>
          <p14:tracePt t="58555" x="6915150" y="4100513"/>
          <p14:tracePt t="58561" x="6915150" y="4110038"/>
          <p14:tracePt t="58568" x="6905625" y="4110038"/>
          <p14:tracePt t="58575" x="6888163" y="4117975"/>
          <p14:tracePt t="58583" x="6869113" y="4127500"/>
          <p14:tracePt t="58591" x="6859588" y="4127500"/>
          <p14:tracePt t="58599" x="6859588" y="4137025"/>
          <p14:tracePt t="58607" x="6851650" y="4137025"/>
          <p14:tracePt t="58615" x="6842125" y="4137025"/>
          <p14:tracePt t="58632" x="6832600" y="4137025"/>
          <p14:tracePt t="58637" x="6832600" y="4146550"/>
          <p14:tracePt t="58660" x="6823075" y="4146550"/>
          <p14:tracePt t="58668" x="6815138" y="4146550"/>
          <p14:tracePt t="58676" x="6786563" y="4146550"/>
          <p14:tracePt t="58683" x="6769100" y="4146550"/>
          <p14:tracePt t="58690" x="6750050" y="4146550"/>
          <p14:tracePt t="58699" x="6742113" y="4146550"/>
          <p14:tracePt t="58705" x="6723063" y="4146550"/>
          <p14:tracePt t="58716" x="6713538" y="4137025"/>
          <p14:tracePt t="58721" x="6705600" y="4137025"/>
          <p14:tracePt t="58728" x="6696075" y="4127500"/>
          <p14:tracePt t="58735" x="6686550" y="4117975"/>
          <p14:tracePt t="58744" x="6659563" y="4110038"/>
          <p14:tracePt t="58751" x="6632575" y="4100513"/>
          <p14:tracePt t="58759" x="6623050" y="4090988"/>
          <p14:tracePt t="58767" x="6613525" y="4081463"/>
          <p14:tracePt t="58773" x="6604000" y="4081463"/>
          <p14:tracePt t="58782" x="6596063" y="4073525"/>
          <p14:tracePt t="58804" x="6586538" y="4064000"/>
          <p14:tracePt t="58815" x="6586538" y="4054475"/>
          <p14:tracePt t="58896" x="6586538" y="4044950"/>
          <p14:tracePt t="58918" x="6586538" y="4037013"/>
          <p14:tracePt t="58926" x="6586538" y="4027488"/>
          <p14:tracePt t="58933" x="6586538" y="4017963"/>
          <p14:tracePt t="58941" x="6596063" y="4017963"/>
          <p14:tracePt t="58949" x="6604000" y="4008438"/>
          <p14:tracePt t="58957" x="6604000" y="4000500"/>
          <p14:tracePt t="58965" x="6613525" y="4000500"/>
          <p14:tracePt t="58972" x="6623050" y="3990975"/>
          <p14:tracePt t="58986" x="6632575" y="3981450"/>
          <p14:tracePt t="59002" x="6640513" y="3971925"/>
          <p14:tracePt t="59010" x="6650038" y="3971925"/>
          <p14:tracePt t="59018" x="6659563" y="3963988"/>
          <p14:tracePt t="59026" x="6669088" y="3963988"/>
          <p14:tracePt t="59033" x="6677025" y="3963988"/>
          <p14:tracePt t="59049" x="6686550" y="3963988"/>
          <p14:tracePt t="59066" x="6696075" y="3963988"/>
          <p14:tracePt t="59078" x="6713538" y="3963988"/>
          <p14:tracePt t="59085" x="6723063" y="3954463"/>
          <p14:tracePt t="59101" x="6732588" y="3954463"/>
          <p14:tracePt t="59108" x="6742113" y="3954463"/>
          <p14:tracePt t="59124" x="6750050" y="3954463"/>
          <p14:tracePt t="59139" x="6759575" y="3954463"/>
          <p14:tracePt t="59149" x="6769100" y="3954463"/>
          <p14:tracePt t="59153" x="6796088" y="3954463"/>
          <p14:tracePt t="59161" x="6805613" y="3944938"/>
          <p14:tracePt t="59168" x="6815138" y="3944938"/>
          <p14:tracePt t="59177" x="6823075" y="3944938"/>
          <p14:tracePt t="59183" x="6832600" y="3944938"/>
          <p14:tracePt t="59191" x="6842125" y="3944938"/>
          <p14:tracePt t="59198" x="6851650" y="3944938"/>
          <p14:tracePt t="59207" x="6859588" y="3944938"/>
          <p14:tracePt t="59215" x="6869113" y="3944938"/>
          <p14:tracePt t="59222" x="6878638" y="3944938"/>
          <p14:tracePt t="59231" x="6888163" y="3944938"/>
          <p14:tracePt t="59251" x="6896100" y="3944938"/>
          <p14:tracePt t="59260" x="6905625" y="3944938"/>
          <p14:tracePt t="59267" x="6915150" y="3954463"/>
          <p14:tracePt t="59275" x="6932613" y="3954463"/>
          <p14:tracePt t="59282" x="6942138" y="3954463"/>
          <p14:tracePt t="59313" x="6951663" y="3954463"/>
          <p14:tracePt t="60369" x="6969125" y="3927475"/>
          <p14:tracePt t="60376" x="6997700" y="3881438"/>
          <p14:tracePt t="60383" x="7034213" y="3835400"/>
          <p14:tracePt t="60391" x="7043738" y="3808413"/>
          <p14:tracePt t="60399" x="7051675" y="3771900"/>
          <p14:tracePt t="60407" x="7061200" y="3743325"/>
          <p14:tracePt t="60414" x="7070725" y="3716338"/>
          <p14:tracePt t="60422" x="7080250" y="3698875"/>
          <p14:tracePt t="60431" x="7088188" y="3670300"/>
          <p14:tracePt t="60437" x="7088188" y="3652838"/>
          <p14:tracePt t="60447" x="7097713" y="3633788"/>
          <p14:tracePt t="60453" x="7097713" y="3616325"/>
          <p14:tracePt t="60460" x="7107238" y="3597275"/>
          <p14:tracePt t="60468" x="7107238" y="3560763"/>
          <p14:tracePt t="60475" x="7116763" y="3543300"/>
          <p14:tracePt t="60482" x="7124700" y="3524250"/>
          <p14:tracePt t="60490" x="7124700" y="3506788"/>
          <p14:tracePt t="60497" x="7134225" y="3487738"/>
          <p14:tracePt t="60505" x="7143750" y="3470275"/>
          <p14:tracePt t="60515" x="7143750" y="3451225"/>
          <p14:tracePt t="60519" x="7153275" y="3443288"/>
          <p14:tracePt t="60528" x="7153275" y="3433763"/>
          <p14:tracePt t="60536" x="7161213" y="3397250"/>
          <p14:tracePt t="60543" x="7161213" y="3370263"/>
          <p14:tracePt t="60551" x="7180263" y="3333750"/>
          <p14:tracePt t="60558" x="7197725" y="3297238"/>
          <p14:tracePt t="60565" x="7207250" y="3268663"/>
          <p14:tracePt t="60572" x="7207250" y="3251200"/>
          <p14:tracePt t="60581" x="7216775" y="3232150"/>
          <p14:tracePt t="60588" x="7216775" y="3214688"/>
          <p14:tracePt t="60599" x="7226300" y="3187700"/>
          <p14:tracePt t="60602" x="7234238" y="3151188"/>
          <p14:tracePt t="60611" x="7243763" y="3122613"/>
          <p14:tracePt t="60618" x="7253288" y="3095625"/>
          <p14:tracePt t="60626" x="7253288" y="3078163"/>
          <p14:tracePt t="60633" x="7262813" y="3049588"/>
          <p14:tracePt t="60641" x="7262813" y="3032125"/>
          <p14:tracePt t="60648" x="7280275" y="2986088"/>
          <p14:tracePt t="60656" x="7280275" y="2968625"/>
          <p14:tracePt t="60664" x="7289800" y="2949575"/>
          <p14:tracePt t="60671" x="7289800" y="2922588"/>
          <p14:tracePt t="60682" x="7289800" y="2903538"/>
          <p14:tracePt t="60686" x="7289800" y="2894013"/>
          <p14:tracePt t="60693" x="7289800" y="2876550"/>
          <p14:tracePt t="60701" x="7289800" y="2857500"/>
          <p14:tracePt t="60709" x="7289800" y="2820988"/>
          <p14:tracePt t="60716" x="7299325" y="2803525"/>
          <p14:tracePt t="60724" x="7299325" y="2784475"/>
          <p14:tracePt t="60732" x="7316788" y="2757488"/>
          <p14:tracePt t="60739" x="7316788" y="2740025"/>
          <p14:tracePt t="60747" x="7326313" y="2703513"/>
          <p14:tracePt t="60754" x="7326313" y="2693988"/>
          <p14:tracePt t="60765" x="7326313" y="2647950"/>
          <p14:tracePt t="60769" x="7335838" y="2630488"/>
          <p14:tracePt t="60776" x="7335838" y="2611438"/>
          <p14:tracePt t="60784" x="7335838" y="2593975"/>
          <p14:tracePt t="60792" x="7343775" y="2574925"/>
          <p14:tracePt t="60799" x="7343775" y="2565400"/>
          <p14:tracePt t="60807" x="7343775" y="2557463"/>
          <p14:tracePt t="60822" x="7343775" y="2547938"/>
          <p14:tracePt t="60831" x="7353300" y="2538413"/>
          <p14:tracePt t="60838" x="7353300" y="2528888"/>
          <p14:tracePt t="60848" x="7353300" y="2520950"/>
          <p14:tracePt t="60852" x="7353300" y="2492375"/>
          <p14:tracePt t="60860" x="7353300" y="2474913"/>
          <p14:tracePt t="60867" x="7353300" y="2465388"/>
          <p14:tracePt t="60875" x="7353300" y="2455863"/>
          <p14:tracePt t="60882" x="7353300" y="2438400"/>
          <p14:tracePt t="60890" x="7353300" y="2428875"/>
          <p14:tracePt t="60911" x="7353300" y="2401888"/>
          <p14:tracePt t="60920" x="7353300" y="2392363"/>
          <p14:tracePt t="61140" x="7353300" y="2401888"/>
          <p14:tracePt t="61146" x="7353300" y="2447925"/>
          <p14:tracePt t="61154" x="7353300" y="2484438"/>
          <p14:tracePt t="61164" x="7353300" y="2528888"/>
          <p14:tracePt t="61170" x="7372350" y="2565400"/>
          <p14:tracePt t="61180" x="7372350" y="2601913"/>
          <p14:tracePt t="61185" x="7372350" y="2638425"/>
          <p14:tracePt t="61193" x="7372350" y="2667000"/>
          <p14:tracePt t="61200" x="7380288" y="2703513"/>
          <p14:tracePt t="61208" x="7380288" y="2720975"/>
          <p14:tracePt t="61216" x="7380288" y="2747963"/>
          <p14:tracePt t="61223" x="7380288" y="2767013"/>
          <p14:tracePt t="61231" x="7380288" y="2794000"/>
          <p14:tracePt t="61238" x="7380288" y="2820988"/>
          <p14:tracePt t="61247" x="7380288" y="2849563"/>
          <p14:tracePt t="61255" x="7380288" y="2867025"/>
          <p14:tracePt t="61264" x="7380288" y="2894013"/>
          <p14:tracePt t="61268" x="7380288" y="2913063"/>
          <p14:tracePt t="61277" x="7380288" y="2949575"/>
          <p14:tracePt t="61284" x="7380288" y="2959100"/>
          <p14:tracePt t="61292" x="7380288" y="2976563"/>
          <p14:tracePt t="61299" x="7380288" y="2986088"/>
          <p14:tracePt t="61308" x="7380288" y="3005138"/>
          <p14:tracePt t="61315" x="7380288" y="3022600"/>
          <p14:tracePt t="61322" x="7372350" y="3049588"/>
          <p14:tracePt t="61330" x="7372350" y="3059113"/>
          <p14:tracePt t="61337" x="7372350" y="3078163"/>
          <p14:tracePt t="61352" x="7372350" y="3086100"/>
          <p14:tracePt t="61360" x="7372350" y="3095625"/>
          <p14:tracePt t="61375" x="7372350" y="3105150"/>
          <p14:tracePt t="61382" x="7353300" y="3114675"/>
          <p14:tracePt t="61391" x="7353300" y="3151188"/>
          <p14:tracePt t="61398" x="7353300" y="3168650"/>
          <p14:tracePt t="61406" x="7353300" y="3187700"/>
          <p14:tracePt t="61414" x="7343775" y="3205163"/>
          <p14:tracePt t="61421" x="7343775" y="3214688"/>
          <p14:tracePt t="61431" x="7343775" y="3251200"/>
          <p14:tracePt t="61436" x="7335838" y="3268663"/>
          <p14:tracePt t="61444" x="7335838" y="3297238"/>
          <p14:tracePt t="61451" x="7335838" y="3324225"/>
          <p14:tracePt t="61458" x="7326313" y="3341688"/>
          <p14:tracePt t="61467" x="7326313" y="3351213"/>
          <p14:tracePt t="61474" x="7326313" y="3370263"/>
          <p14:tracePt t="61482" x="7316788" y="3387725"/>
          <p14:tracePt t="61489" x="7316788" y="3406775"/>
          <p14:tracePt t="61497" x="7307263" y="3424238"/>
          <p14:tracePt t="61505" x="7307263" y="3451225"/>
          <p14:tracePt t="61515" x="7299325" y="3470275"/>
          <p14:tracePt t="61519" x="7299325" y="3487738"/>
          <p14:tracePt t="61530" x="7289800" y="3506788"/>
          <p14:tracePt t="61534" x="7289800" y="3533775"/>
          <p14:tracePt t="61543" x="7270750" y="3570288"/>
          <p14:tracePt t="61558" x="7270750" y="3579813"/>
          <p14:tracePt t="61565" x="7270750" y="3589338"/>
          <p14:tracePt t="61573" x="7270750" y="3597275"/>
          <p14:tracePt t="61588" x="7270750" y="3616325"/>
          <p14:tracePt t="61603" x="7270750" y="3633788"/>
          <p14:tracePt t="61613" x="7262813" y="3643313"/>
          <p14:tracePt t="61626" x="7262813" y="3652838"/>
          <p14:tracePt t="61633" x="7262813" y="3662363"/>
          <p14:tracePt t="61649" x="7262813" y="3670300"/>
          <p14:tracePt t="62007" x="7262813" y="3643313"/>
          <p14:tracePt t="62014" x="7262813" y="3606800"/>
          <p14:tracePt t="62021" x="7262813" y="3589338"/>
          <p14:tracePt t="62031" x="7262813" y="3570288"/>
          <p14:tracePt t="62036" x="7262813" y="3552825"/>
          <p14:tracePt t="62047" x="7262813" y="3516313"/>
          <p14:tracePt t="62052" x="7270750" y="3487738"/>
          <p14:tracePt t="62060" x="7270750" y="3460750"/>
          <p14:tracePt t="62067" x="7280275" y="3414713"/>
          <p14:tracePt t="62075" x="7280275" y="3387725"/>
          <p14:tracePt t="62083" x="7280275" y="3360738"/>
          <p14:tracePt t="62090" x="7289800" y="3341688"/>
          <p14:tracePt t="62097" x="7289800" y="3314700"/>
          <p14:tracePt t="62105" x="7289800" y="3297238"/>
          <p14:tracePt t="62114" x="7289800" y="3287713"/>
          <p14:tracePt t="62120" x="7289800" y="3260725"/>
          <p14:tracePt t="62130" x="7289800" y="3232150"/>
          <p14:tracePt t="62136" x="7299325" y="3214688"/>
          <p14:tracePt t="62146" x="7299325" y="3195638"/>
          <p14:tracePt t="62151" x="7299325" y="3168650"/>
          <p14:tracePt t="62159" x="7299325" y="3151188"/>
          <p14:tracePt t="62166" x="7299325" y="3122613"/>
          <p14:tracePt t="62174" x="7307263" y="3086100"/>
          <p14:tracePt t="62181" x="7307263" y="3059113"/>
          <p14:tracePt t="62189" x="7307263" y="3032125"/>
          <p14:tracePt t="62197" x="7307263" y="3013075"/>
          <p14:tracePt t="62204" x="7316788" y="2995613"/>
          <p14:tracePt t="62214" x="7316788" y="2986088"/>
          <p14:tracePt t="62219" x="7316788" y="2976563"/>
          <p14:tracePt t="62249" x="7316788" y="2968625"/>
          <p14:tracePt t="62257" x="7316788" y="2959100"/>
          <p14:tracePt t="62265" x="7326313" y="2949575"/>
          <p14:tracePt t="62272" x="7326313" y="2913063"/>
          <p14:tracePt t="62280" x="7335838" y="2886075"/>
          <p14:tracePt t="62287" x="7335838" y="2857500"/>
          <p14:tracePt t="62298" x="7343775" y="2840038"/>
          <p14:tracePt t="62301" x="7343775" y="2813050"/>
          <p14:tracePt t="62310" x="7343775" y="2794000"/>
          <p14:tracePt t="62317" x="7343775" y="2776538"/>
          <p14:tracePt t="62325" x="7353300" y="2747963"/>
          <p14:tracePt t="62332" x="7353300" y="2730500"/>
          <p14:tracePt t="62340" x="7353300" y="2720975"/>
          <p14:tracePt t="62348" x="7353300" y="2711450"/>
          <p14:tracePt t="62355" x="7353300" y="2693988"/>
          <p14:tracePt t="62363" x="7372350" y="2684463"/>
          <p14:tracePt t="62370" x="7372350" y="2667000"/>
          <p14:tracePt t="62381" x="7372350" y="2647950"/>
          <p14:tracePt t="62385" x="7372350" y="2620963"/>
          <p14:tracePt t="62393" x="7380288" y="2593975"/>
          <p14:tracePt t="62400" x="7380288" y="2565400"/>
          <p14:tracePt t="62408" x="7380288" y="2557463"/>
          <p14:tracePt t="62415" x="7380288" y="2538413"/>
          <p14:tracePt t="62431" x="7380288" y="2528888"/>
          <p14:tracePt t="62438" x="7380288" y="2520950"/>
          <p14:tracePt t="62447" x="7380288" y="2511425"/>
          <p14:tracePt t="62468" x="7380288" y="2501900"/>
          <p14:tracePt t="62491" x="7389813" y="2501900"/>
          <p14:tracePt t="62566" x="7389813" y="2492375"/>
          <p14:tracePt t="62581" x="7389813" y="2484438"/>
          <p14:tracePt t="62589" x="7389813" y="2474913"/>
          <p14:tracePt t="62596" x="7389813" y="2465388"/>
          <p14:tracePt t="62604" x="7389813" y="2455863"/>
          <p14:tracePt t="62613" x="7389813" y="2428875"/>
          <p14:tracePt t="62630" x="7399338" y="2419350"/>
          <p14:tracePt t="62634" x="7399338" y="2411413"/>
          <p14:tracePt t="62642" x="7399338" y="2401888"/>
          <p14:tracePt t="62664" x="7399338" y="2392363"/>
          <p14:tracePt t="63788" x="7399338" y="2419350"/>
          <p14:tracePt t="63794" x="7399338" y="2511425"/>
          <p14:tracePt t="63802" x="7372350" y="2574925"/>
          <p14:tracePt t="63813" x="7362825" y="2647950"/>
          <p14:tracePt t="63817" x="7362825" y="2747963"/>
          <p14:tracePt t="63827" x="7362825" y="2803525"/>
          <p14:tracePt t="63832" x="7362825" y="2857500"/>
          <p14:tracePt t="63840" x="7362825" y="2949575"/>
          <p14:tracePt t="63848" x="7362825" y="2995613"/>
          <p14:tracePt t="63856" x="7353300" y="3049588"/>
          <p14:tracePt t="63863" x="7353300" y="3078163"/>
          <p14:tracePt t="63871" x="7343775" y="3114675"/>
          <p14:tracePt t="63879" x="7343775" y="3132138"/>
          <p14:tracePt t="63886" x="7343775" y="3151188"/>
          <p14:tracePt t="63902" x="7343775" y="3178175"/>
          <p14:tracePt t="63908" x="7343775" y="3205163"/>
          <p14:tracePt t="63916" x="7343775" y="3224213"/>
          <p14:tracePt t="63924" x="7343775" y="3251200"/>
          <p14:tracePt t="63931" x="7343775" y="3297238"/>
          <p14:tracePt t="63940" x="7343775" y="3324225"/>
          <p14:tracePt t="63947" x="7343775" y="3351213"/>
          <p14:tracePt t="63955" x="7335838" y="3370263"/>
          <p14:tracePt t="63962" x="7335838" y="3387725"/>
          <p14:tracePt t="63970" x="7335838" y="3406775"/>
          <p14:tracePt t="63980" x="7335838" y="3424238"/>
          <p14:tracePt t="63985" x="7335838" y="3451225"/>
          <p14:tracePt t="63995" x="7335838" y="3470275"/>
          <p14:tracePt t="64000" x="7335838" y="3487738"/>
          <p14:tracePt t="64007" x="7335838" y="3506788"/>
          <p14:tracePt t="64015" x="7335838" y="3524250"/>
          <p14:tracePt t="64023" x="7335838" y="3533775"/>
          <p14:tracePt t="64031" x="7335838" y="3552825"/>
          <p14:tracePt t="64038" x="7335838" y="3560763"/>
          <p14:tracePt t="64046" x="7316788" y="3625850"/>
          <p14:tracePt t="64054" x="7316788" y="3652838"/>
          <p14:tracePt t="64062" x="7307263" y="3670300"/>
          <p14:tracePt t="64068" x="7307263" y="3698875"/>
          <p14:tracePt t="64080" x="7307263" y="3725863"/>
          <p14:tracePt t="64083" x="7307263" y="3735388"/>
          <p14:tracePt t="64091" x="7307263" y="3752850"/>
          <p14:tracePt t="64098" x="7307263" y="3762375"/>
          <p14:tracePt t="64107" x="7307263" y="3771900"/>
          <p14:tracePt t="64114" x="7307263" y="3789363"/>
          <p14:tracePt t="64122" x="7299325" y="3789363"/>
          <p14:tracePt t="65148" x="7299325" y="3779838"/>
          <p14:tracePt t="65178" x="7299325" y="3771900"/>
          <p14:tracePt t="65407" x="7299325" y="3762375"/>
          <p14:tracePt t="65422" x="7299325" y="3752850"/>
          <p14:tracePt t="65429" x="7299325" y="3743325"/>
          <p14:tracePt t="65444" x="7299325" y="3725863"/>
          <p14:tracePt t="65452" x="7299325" y="3716338"/>
          <p14:tracePt t="65461" x="7299325" y="3706813"/>
          <p14:tracePt t="65468" x="7307263" y="3689350"/>
          <p14:tracePt t="65479" x="7307263" y="3679825"/>
          <p14:tracePt t="65482" x="7316788" y="3670300"/>
          <p14:tracePt t="65498" x="7316788" y="3652838"/>
          <p14:tracePt t="65506" x="7326313" y="3643313"/>
          <p14:tracePt t="65513" x="7326313" y="3633788"/>
          <p14:tracePt t="65521" x="7335838" y="3625850"/>
          <p14:tracePt t="65529" x="7335838" y="3616325"/>
          <p14:tracePt t="65536" x="7335838" y="3606800"/>
          <p14:tracePt t="65545" x="7343775" y="3606800"/>
          <p14:tracePt t="65562" x="7343775" y="3597275"/>
          <p14:tracePt t="65596" x="7343775" y="3579813"/>
          <p14:tracePt t="65619" x="7343775" y="3570288"/>
          <p14:tracePt t="65635" x="7362825" y="3560763"/>
          <p14:tracePt t="65650" x="7362825" y="3552825"/>
          <p14:tracePt t="65725" x="7362825" y="3543300"/>
          <p14:tracePt t="65748" x="7362825" y="3533775"/>
          <p14:tracePt t="65763" x="7372350" y="3516313"/>
          <p14:tracePt t="65771" x="7380288" y="3497263"/>
          <p14:tracePt t="65779" x="7380288" y="3487738"/>
          <p14:tracePt t="65786" x="7389813" y="3479800"/>
          <p14:tracePt t="65795" x="7389813" y="3470275"/>
          <p14:tracePt t="65802" x="7389813" y="3460750"/>
          <p14:tracePt t="65811" x="7399338" y="3460750"/>
          <p14:tracePt t="65817" x="7399338" y="3451225"/>
          <p14:tracePt t="65825" x="7408863" y="3433763"/>
          <p14:tracePt t="65833" x="7408863" y="3424238"/>
          <p14:tracePt t="65840" x="7408863" y="3414713"/>
          <p14:tracePt t="65847" x="7416800" y="3414713"/>
          <p14:tracePt t="65855" x="7416800" y="3406775"/>
          <p14:tracePt t="65863" x="7416800" y="3397250"/>
          <p14:tracePt t="65879" x="7426325" y="3397250"/>
          <p14:tracePt t="65886" x="7426325" y="3387725"/>
          <p14:tracePt t="65894" x="7426325" y="3378200"/>
          <p14:tracePt t="65910" x="7435850" y="3370263"/>
          <p14:tracePt t="65919" x="7435850" y="3360738"/>
          <p14:tracePt t="65923" x="7435850" y="3351213"/>
          <p14:tracePt t="65930" x="7445375" y="3341688"/>
          <p14:tracePt t="65939" x="7445375" y="3333750"/>
          <p14:tracePt t="65946" x="7453313" y="3314700"/>
          <p14:tracePt t="65954" x="7453313" y="3278188"/>
          <p14:tracePt t="65961" x="7462838" y="3260725"/>
          <p14:tracePt t="65969" x="7462838" y="3241675"/>
          <p14:tracePt t="65984" x="7462838" y="3224213"/>
          <p14:tracePt t="65995" x="7472363" y="3214688"/>
          <p14:tracePt t="65999" x="7472363" y="3205163"/>
          <p14:tracePt t="66008" x="7481888" y="3178175"/>
          <p14:tracePt t="66015" x="7481888" y="3168650"/>
          <p14:tracePt t="66022" x="7489825" y="3151188"/>
          <p14:tracePt t="66029" x="7489825" y="3122613"/>
          <p14:tracePt t="66038" x="7508875" y="3114675"/>
          <p14:tracePt t="66045" x="7508875" y="3105150"/>
          <p14:tracePt t="66052" x="7508875" y="3086100"/>
          <p14:tracePt t="66061" x="7518400" y="3068638"/>
          <p14:tracePt t="66068" x="7518400" y="3059113"/>
          <p14:tracePt t="66078" x="7518400" y="3041650"/>
          <p14:tracePt t="66083" x="7526338" y="3032125"/>
          <p14:tracePt t="66090" x="7526338" y="3022600"/>
          <p14:tracePt t="66097" x="7526338" y="3013075"/>
          <p14:tracePt t="66205" x="7526338" y="3032125"/>
          <p14:tracePt t="66211" x="7518400" y="3086100"/>
          <p14:tracePt t="66219" x="7472363" y="3187700"/>
          <p14:tracePt t="66228" x="7445375" y="3268663"/>
          <p14:tracePt t="66235" x="7416800" y="3360738"/>
          <p14:tracePt t="66245" x="7399338" y="3443288"/>
          <p14:tracePt t="66249" x="7353300" y="3506788"/>
          <p14:tracePt t="66258" x="7335838" y="3560763"/>
          <p14:tracePt t="66265" x="7307263" y="3606800"/>
          <p14:tracePt t="66273" x="7280275" y="3670300"/>
          <p14:tracePt t="66280" x="7253288" y="3716338"/>
          <p14:tracePt t="66288" x="7234238" y="3752850"/>
          <p14:tracePt t="66295" x="7226300" y="3779838"/>
          <p14:tracePt t="66303" x="7226300" y="3789363"/>
          <p14:tracePt t="66311" x="7216775" y="3798888"/>
          <p14:tracePt t="66334" x="7216775" y="3808413"/>
          <p14:tracePt t="66379" x="7216775" y="3825875"/>
          <p14:tracePt t="66387" x="7207250" y="3862388"/>
          <p14:tracePt t="66394" x="7189788" y="3881438"/>
          <p14:tracePt t="66401" x="7180263" y="3898900"/>
          <p14:tracePt t="66417" x="7180263" y="3908425"/>
          <p14:tracePt t="67018" x="7180263" y="3917950"/>
          <p14:tracePt t="67131" x="7180263" y="3927475"/>
          <p14:tracePt t="70615" x="7170738" y="3917950"/>
          <p14:tracePt t="70623" x="7161213" y="3908425"/>
          <p14:tracePt t="70629" x="7161213" y="3898900"/>
          <p14:tracePt t="70637" x="7153275" y="3898900"/>
          <p14:tracePt t="70645" x="7143750" y="3881438"/>
          <p14:tracePt t="70660" x="7134225" y="3871913"/>
          <p14:tracePt t="70668" x="7134225" y="3862388"/>
          <p14:tracePt t="70675" x="7124700" y="3852863"/>
          <p14:tracePt t="70682" x="7124700" y="3844925"/>
          <p14:tracePt t="70691" x="7124700" y="3835400"/>
          <p14:tracePt t="70698" x="7116763" y="3825875"/>
          <p14:tracePt t="70708" x="7116763" y="3808413"/>
          <p14:tracePt t="70713" x="7107238" y="3771900"/>
          <p14:tracePt t="70721" x="7097713" y="3743325"/>
          <p14:tracePt t="70728" x="7097713" y="3725863"/>
          <p14:tracePt t="70736" x="7088188" y="3706813"/>
          <p14:tracePt t="70743" x="7088188" y="3698875"/>
          <p14:tracePt t="70751" x="7088188" y="3679825"/>
          <p14:tracePt t="70766" x="7088188" y="3670300"/>
          <p14:tracePt t="70774" x="7088188" y="3652838"/>
          <p14:tracePt t="70781" x="7088188" y="3643313"/>
          <p14:tracePt t="70792" x="7088188" y="3616325"/>
          <p14:tracePt t="70796" x="7088188" y="3589338"/>
          <p14:tracePt t="70804" x="7088188" y="3570288"/>
          <p14:tracePt t="70811" x="7088188" y="3552825"/>
          <p14:tracePt t="70819" x="7088188" y="3533775"/>
          <p14:tracePt t="70826" x="7097713" y="3516313"/>
          <p14:tracePt t="70834" x="7097713" y="3506788"/>
          <p14:tracePt t="70841" x="7097713" y="3497263"/>
          <p14:tracePt t="70849" x="7097713" y="3487738"/>
          <p14:tracePt t="70857" x="7107238" y="3487738"/>
          <p14:tracePt t="70864" x="7107238" y="3470275"/>
          <p14:tracePt t="70874" x="7107238" y="3460750"/>
          <p14:tracePt t="70898" x="7116763" y="3443288"/>
          <p14:tracePt t="70901" x="7116763" y="3424238"/>
          <p14:tracePt t="70909" x="7116763" y="3406775"/>
          <p14:tracePt t="70916" x="7124700" y="3406775"/>
          <p14:tracePt t="70924" x="7134225" y="3370263"/>
          <p14:tracePt t="70932" x="7134225" y="3333750"/>
          <p14:tracePt t="70941" x="7143750" y="3297238"/>
          <p14:tracePt t="70947" x="7153275" y="3287713"/>
          <p14:tracePt t="70954" x="7153275" y="3268663"/>
          <p14:tracePt t="70961" x="7153275" y="3260725"/>
          <p14:tracePt t="70970" x="7161213" y="3251200"/>
          <p14:tracePt t="70999" x="7161213" y="3241675"/>
          <p14:tracePt t="71022" x="7161213" y="3232150"/>
          <p14:tracePt t="71030" x="7170738" y="3232150"/>
          <p14:tracePt t="71038" x="7170738" y="3224213"/>
          <p14:tracePt t="71045" x="7180263" y="3224213"/>
          <p14:tracePt t="71053" x="7180263" y="3214688"/>
          <p14:tracePt t="71075" x="7189788" y="3205163"/>
          <p14:tracePt t="71090" x="7189788" y="3195638"/>
          <p14:tracePt t="71098" x="7197725" y="3195638"/>
          <p14:tracePt t="71108" x="7216775" y="3178175"/>
          <p14:tracePt t="71113" x="7226300" y="3159125"/>
          <p14:tracePt t="71120" x="7226300" y="3151188"/>
          <p14:tracePt t="71127" x="7234238" y="3151188"/>
          <p14:tracePt t="71136" x="7234238" y="3141663"/>
          <p14:tracePt t="71150" x="7234238" y="3132138"/>
          <p14:tracePt t="71158" x="7243763" y="3122613"/>
          <p14:tracePt t="71166" x="7253288" y="3122613"/>
          <p14:tracePt t="71174" x="7253288" y="3114675"/>
          <p14:tracePt t="71181" x="7262813" y="3114675"/>
          <p14:tracePt t="71196" x="7270750" y="3114675"/>
          <p14:tracePt t="71210" x="7270750" y="3105150"/>
          <p14:tracePt t="71219" x="7280275" y="3105150"/>
          <p14:tracePt t="71241" x="7289800" y="3095625"/>
          <p14:tracePt t="71272" x="7289800" y="3086100"/>
          <p14:tracePt t="71278" x="7299325" y="3086100"/>
          <p14:tracePt t="71287" x="7316788" y="3086100"/>
          <p14:tracePt t="71302" x="7326313" y="3078163"/>
          <p14:tracePt t="71309" x="7343775" y="3078163"/>
          <p14:tracePt t="71317" x="7353300" y="3078163"/>
          <p14:tracePt t="71324" x="7372350" y="3078163"/>
          <p14:tracePt t="71332" x="7416800" y="3078163"/>
          <p14:tracePt t="71341" x="7453313" y="3078163"/>
          <p14:tracePt t="71347" x="7499350" y="3078163"/>
          <p14:tracePt t="71357" x="7526338" y="3078163"/>
          <p14:tracePt t="73998" x="7526338" y="3068638"/>
          <p14:tracePt t="74005" x="7526338" y="3059113"/>
          <p14:tracePt t="74020" x="7526338" y="3041650"/>
          <p14:tracePt t="74028" x="7526338" y="3032125"/>
          <p14:tracePt t="74036" x="7526338" y="3022600"/>
          <p14:tracePt t="74043" x="7526338" y="3005138"/>
          <p14:tracePt t="74050" x="7526338" y="2995613"/>
          <p14:tracePt t="74058" x="7526338" y="2976563"/>
          <p14:tracePt t="74066" x="7518400" y="2959100"/>
          <p14:tracePt t="74074" x="7518400" y="2930525"/>
          <p14:tracePt t="74081" x="7518400" y="2913063"/>
          <p14:tracePt t="74089" x="7518400" y="2894013"/>
          <p14:tracePt t="74096" x="7518400" y="2867025"/>
          <p14:tracePt t="74107" x="7518400" y="2849563"/>
          <p14:tracePt t="74111" x="7518400" y="2820988"/>
          <p14:tracePt t="74119" x="7518400" y="2803525"/>
          <p14:tracePt t="74126" x="7518400" y="2794000"/>
          <p14:tracePt t="74134" x="7518400" y="2784475"/>
          <p14:tracePt t="74141" x="7518400" y="2776538"/>
          <p14:tracePt t="74149" x="7508875" y="2757488"/>
          <p14:tracePt t="74156" x="7508875" y="2747963"/>
          <p14:tracePt t="74164" x="7508875" y="2740025"/>
          <p14:tracePt t="74172" x="7508875" y="2730500"/>
          <p14:tracePt t="74189" x="7508875" y="2720975"/>
          <p14:tracePt t="74194" x="7508875" y="2711450"/>
          <p14:tracePt t="74209" x="7508875" y="2703513"/>
          <p14:tracePt t="74224" x="7508875" y="2684463"/>
          <p14:tracePt t="74232" x="7508875" y="2674938"/>
          <p14:tracePt t="74239" x="7508875" y="2657475"/>
          <p14:tracePt t="74255" x="7508875" y="2638425"/>
          <p14:tracePt t="74262" x="7508875" y="2620963"/>
          <p14:tracePt t="74285" x="7508875" y="2611438"/>
          <p14:tracePt t="74299" x="7518400" y="2601913"/>
          <p14:tracePt t="74308" x="7518400" y="2593975"/>
          <p14:tracePt t="74315" x="7518400" y="2584450"/>
          <p14:tracePt t="74337" x="7518400" y="2574925"/>
          <p14:tracePt t="74360" x="7518400" y="2565400"/>
          <p14:tracePt t="74405" x="7518400" y="2557463"/>
          <p14:tracePt t="74511" x="7518400" y="2547938"/>
          <p14:tracePt t="74587" x="7518400" y="2538413"/>
          <p14:tracePt t="74609" x="7518400" y="2528888"/>
          <p14:tracePt t="74623" x="7526338" y="2520950"/>
          <p14:tracePt t="74631" x="7526338" y="2511425"/>
          <p14:tracePt t="74647" x="7526338" y="2501900"/>
          <p14:tracePt t="74654" x="7535863" y="2501900"/>
          <p14:tracePt t="74662" x="7535863" y="2484438"/>
          <p14:tracePt t="74729" x="7535863" y="2474913"/>
          <p14:tracePt t="74759" x="7535863" y="2465388"/>
          <p14:tracePt t="74767" x="7535863" y="2455863"/>
          <p14:tracePt t="74783" x="7545388" y="2455863"/>
          <p14:tracePt t="74798" x="7545388" y="2447925"/>
          <p14:tracePt t="74804" x="7545388" y="2438400"/>
          <p14:tracePt t="74812" x="7545388" y="2428875"/>
          <p14:tracePt t="74823" x="7554913" y="2419350"/>
          <p14:tracePt t="74827" x="7554913" y="2411413"/>
          <p14:tracePt t="74835" x="7564438" y="2411413"/>
          <p14:tracePt t="74842" x="7564438" y="2401888"/>
          <p14:tracePt t="74858" x="7572375" y="2401888"/>
          <p14:tracePt t="76995" x="7581900" y="2401888"/>
          <p14:tracePt t="77002" x="7581900" y="2411413"/>
          <p14:tracePt t="77019" x="7581900" y="2419350"/>
          <p14:tracePt t="77025" x="7581900" y="2428875"/>
          <p14:tracePt t="77033" x="7581900" y="2438400"/>
          <p14:tracePt t="77048" x="7581900" y="2447925"/>
          <p14:tracePt t="77055" x="7591425" y="2447925"/>
          <p14:tracePt t="77063" x="7591425" y="2465388"/>
          <p14:tracePt t="77070" x="7591425" y="2484438"/>
          <p14:tracePt t="77078" x="7591425" y="2492375"/>
          <p14:tracePt t="77087" x="7591425" y="2501900"/>
          <p14:tracePt t="77094" x="7591425" y="2511425"/>
          <p14:tracePt t="77104" x="7591425" y="2520950"/>
          <p14:tracePt t="77116" x="7591425" y="2538413"/>
          <p14:tracePt t="77123" x="7591425" y="2547938"/>
          <p14:tracePt t="77132" x="7591425" y="2574925"/>
          <p14:tracePt t="77139" x="7591425" y="2593975"/>
          <p14:tracePt t="77147" x="7591425" y="2630488"/>
          <p14:tracePt t="77154" x="7591425" y="2647950"/>
          <p14:tracePt t="77162" x="7591425" y="2667000"/>
          <p14:tracePt t="77170" x="7591425" y="2674938"/>
          <p14:tracePt t="77177" x="7591425" y="2703513"/>
          <p14:tracePt t="77188" x="7591425" y="2720975"/>
          <p14:tracePt t="77192" x="7591425" y="2747963"/>
          <p14:tracePt t="77200" x="7572375" y="2794000"/>
          <p14:tracePt t="77207" x="7564438" y="2820988"/>
          <p14:tracePt t="77214" x="7564438" y="2849563"/>
          <p14:tracePt t="77223" x="7554913" y="2894013"/>
          <p14:tracePt t="77230" x="7545388" y="2930525"/>
          <p14:tracePt t="77238" x="7518400" y="3013075"/>
          <p14:tracePt t="77246" x="7489825" y="3078163"/>
          <p14:tracePt t="77253" x="7481888" y="3105150"/>
          <p14:tracePt t="77261" x="7472363" y="3122613"/>
          <p14:tracePt t="77270" x="7472363" y="3141663"/>
          <p14:tracePt t="77275" x="7462838" y="3159125"/>
          <p14:tracePt t="77283" x="7453313" y="3168650"/>
          <p14:tracePt t="77292" x="7453313" y="3187700"/>
          <p14:tracePt t="77298" x="7445375" y="3195638"/>
          <p14:tracePt t="77305" x="7435850" y="3224213"/>
          <p14:tracePt t="77313" x="7426325" y="3251200"/>
          <p14:tracePt t="77321" x="7416800" y="3278188"/>
          <p14:tracePt t="77329" x="7408863" y="3297238"/>
          <p14:tracePt t="77337" x="7408863" y="3333750"/>
          <p14:tracePt t="77344" x="7399338" y="3333750"/>
          <p14:tracePt t="77355" x="7399338" y="3351213"/>
          <p14:tracePt t="77359" x="7389813" y="3370263"/>
          <p14:tracePt t="77367" x="7389813" y="3378200"/>
          <p14:tracePt t="77374" x="7380288" y="3397250"/>
          <p14:tracePt t="77383" x="7380288" y="3406775"/>
          <p14:tracePt t="77389" x="7380288" y="3414713"/>
          <p14:tracePt t="77397" x="7372350" y="3424238"/>
          <p14:tracePt t="77413" x="7372350" y="3433763"/>
          <p14:tracePt t="77420" x="7372350" y="3443288"/>
          <p14:tracePt t="77428" x="7362825" y="3451225"/>
          <p14:tracePt t="77437" x="7362825" y="3460750"/>
          <p14:tracePt t="77443" x="7362825" y="3487738"/>
          <p14:tracePt t="77450" x="7362825" y="3497263"/>
          <p14:tracePt t="77466" x="7362825" y="3506788"/>
          <p14:tracePt t="77473" x="7362825" y="3516313"/>
          <p14:tracePt t="77482" x="7362825" y="3524250"/>
          <p14:tracePt t="77497" x="7362825" y="3533775"/>
          <p14:tracePt t="77519" x="7362825" y="3543300"/>
          <p14:tracePt t="77542" x="7362825" y="3552825"/>
          <p14:tracePt t="77549" x="7362825" y="3560763"/>
          <p14:tracePt t="77557" x="7362825" y="3579813"/>
          <p14:tracePt t="77565" x="7362825" y="3589338"/>
          <p14:tracePt t="77580" x="7362825" y="3597275"/>
          <p14:tracePt t="77588" x="7362825" y="3606800"/>
          <p14:tracePt t="77595" x="7362825" y="3616325"/>
          <p14:tracePt t="77603" x="7362825" y="3633788"/>
          <p14:tracePt t="77610" x="7362825" y="3643313"/>
          <p14:tracePt t="77634" x="7362825" y="3652838"/>
          <p14:tracePt t="77671" x="7362825" y="3662363"/>
          <p14:tracePt t="81787" x="7335838" y="3670300"/>
          <p14:tracePt t="81794" x="7307263" y="3679825"/>
          <p14:tracePt t="81801" x="7270750" y="3689350"/>
          <p14:tracePt t="81809" x="7234238" y="3698875"/>
          <p14:tracePt t="81818" x="7216775" y="3706813"/>
          <p14:tracePt t="81825" x="7197725" y="3716338"/>
          <p14:tracePt t="81835" x="7180263" y="3725863"/>
          <p14:tracePt t="81839" x="7161213" y="3725863"/>
          <p14:tracePt t="81848" x="7143750" y="3735388"/>
          <p14:tracePt t="81854" x="7116763" y="3762375"/>
          <p14:tracePt t="81863" x="7097713" y="3771900"/>
          <p14:tracePt t="81878" x="7088188" y="3771900"/>
          <p14:tracePt t="81893" x="7080250" y="3771900"/>
          <p14:tracePt t="81938" x="7070725" y="3771900"/>
          <p14:tracePt t="81946" x="7070725" y="3779838"/>
          <p14:tracePt t="81962" x="7061200" y="3789363"/>
          <p14:tracePt t="81968" x="7051675" y="3798888"/>
          <p14:tracePt t="81977" x="7043738" y="3808413"/>
          <p14:tracePt t="81984" x="7034213" y="3825875"/>
          <p14:tracePt t="81992" x="7024688" y="3825875"/>
          <p14:tracePt t="82000" x="7015163" y="3844925"/>
          <p14:tracePt t="82007" x="7015163" y="3852863"/>
          <p14:tracePt t="82018" x="7007225" y="3852863"/>
          <p14:tracePt t="82022" x="6997700" y="3871913"/>
          <p14:tracePt t="82030" x="6978650" y="3889375"/>
          <p14:tracePt t="82038" x="6969125" y="3908425"/>
          <p14:tracePt t="82045" x="6951663" y="3927475"/>
          <p14:tracePt t="82053" x="6942138" y="3944938"/>
          <p14:tracePt t="82060" x="6924675" y="3963988"/>
          <p14:tracePt t="82068" x="6905625" y="3981450"/>
          <p14:tracePt t="82075" x="6896100" y="4008438"/>
          <p14:tracePt t="82084" x="6888163" y="4017963"/>
          <p14:tracePt t="82091" x="6888163" y="4027488"/>
          <p14:tracePt t="82144" x="6878638" y="4027488"/>
          <p14:tracePt t="83482" x="6878638" y="4017963"/>
          <p14:tracePt t="83505" x="6878638" y="4000500"/>
          <p14:tracePt t="83520" x="6878638" y="3990975"/>
          <p14:tracePt t="83589" x="6859588" y="3990975"/>
          <p14:tracePt t="83603" x="6859588" y="3981450"/>
          <p14:tracePt t="83633" x="6859588" y="3971925"/>
          <p14:tracePt t="83641" x="6859588" y="3963988"/>
          <p14:tracePt t="83649" x="6859588" y="3954463"/>
          <p14:tracePt t="83656" x="6859588" y="3944938"/>
          <p14:tracePt t="83667" x="6859588" y="3927475"/>
          <p14:tracePt t="83672" x="6859588" y="3898900"/>
          <p14:tracePt t="83679" x="6859588" y="3871913"/>
          <p14:tracePt t="83687" x="6859588" y="3844925"/>
          <p14:tracePt t="83695" x="6859588" y="3825875"/>
          <p14:tracePt t="83702" x="6859588" y="3816350"/>
          <p14:tracePt t="83710" x="6859588" y="3808413"/>
          <p14:tracePt t="83718" x="6859588" y="3798888"/>
          <p14:tracePt t="83733" x="6859588" y="3789363"/>
          <p14:tracePt t="83778" x="6859588" y="3779838"/>
          <p14:tracePt t="83785" x="6859588" y="3771900"/>
          <p14:tracePt t="83801" x="6859588" y="3762375"/>
          <p14:tracePt t="83809" x="6859588" y="3752850"/>
          <p14:tracePt t="83817" x="6859588" y="3735388"/>
          <p14:tracePt t="83824" x="6859588" y="3725863"/>
          <p14:tracePt t="83833" x="6859588" y="3706813"/>
          <p14:tracePt t="83862" x="6859588" y="3698875"/>
          <p14:tracePt t="83877" x="6859588" y="3689350"/>
          <p14:tracePt t="83885" x="6859588" y="3670300"/>
          <p14:tracePt t="83908" x="6859588" y="3625850"/>
          <p14:tracePt t="83922" x="6859588" y="3616325"/>
          <p14:tracePt t="83934" x="6859588" y="3597275"/>
          <p14:tracePt t="83938" x="6859588" y="3589338"/>
          <p14:tracePt t="83946" x="6859588" y="3560763"/>
          <p14:tracePt t="83953" x="6859588" y="3552825"/>
          <p14:tracePt t="83961" x="6869113" y="3533775"/>
          <p14:tracePt t="83969" x="6869113" y="3506788"/>
          <p14:tracePt t="83976" x="6869113" y="3479800"/>
          <p14:tracePt t="83984" x="6869113" y="3451225"/>
          <p14:tracePt t="83992" x="6869113" y="3424238"/>
          <p14:tracePt t="84000" x="6869113" y="3387725"/>
          <p14:tracePt t="84007" x="6869113" y="3378200"/>
          <p14:tracePt t="84017" x="6859588" y="3351213"/>
          <p14:tracePt t="84021" x="6869113" y="3314700"/>
          <p14:tracePt t="84030" x="6869113" y="3278188"/>
          <p14:tracePt t="84037" x="6869113" y="3251200"/>
          <p14:tracePt t="84045" x="6869113" y="3214688"/>
          <p14:tracePt t="84052" x="6878638" y="3178175"/>
          <p14:tracePt t="84060" x="6878638" y="3141663"/>
          <p14:tracePt t="84067" x="6878638" y="3114675"/>
          <p14:tracePt t="84075" x="6878638" y="3086100"/>
          <p14:tracePt t="84083" x="6888163" y="3022600"/>
          <p14:tracePt t="84090" x="6888163" y="2995613"/>
          <p14:tracePt t="84100" x="6888163" y="2959100"/>
          <p14:tracePt t="84106" x="6896100" y="2922588"/>
          <p14:tracePt t="84116" x="6896100" y="2894013"/>
          <p14:tracePt t="84120" x="6915150" y="2840038"/>
          <p14:tracePt t="84128" x="6924675" y="2813050"/>
          <p14:tracePt t="84137" x="6932613" y="2776538"/>
          <p14:tracePt t="84144" x="6942138" y="2747963"/>
          <p14:tracePt t="84151" x="6951663" y="2720975"/>
          <p14:tracePt t="84159" x="6951663" y="2693988"/>
          <p14:tracePt t="84166" x="6961188" y="2684463"/>
          <p14:tracePt t="84174" x="6961188" y="2657475"/>
          <p14:tracePt t="84183" x="6961188" y="2638425"/>
          <p14:tracePt t="84189" x="6969125" y="2620963"/>
          <p14:tracePt t="84200" x="6969125" y="2593975"/>
          <p14:tracePt t="84204" x="6969125" y="2584450"/>
          <p14:tracePt t="84212" x="6978650" y="2565400"/>
          <p14:tracePt t="84219" x="6978650" y="2547938"/>
          <p14:tracePt t="84227" x="6978650" y="2528888"/>
          <p14:tracePt t="84235" x="6988175" y="2501900"/>
          <p14:tracePt t="84243" x="6988175" y="2474913"/>
          <p14:tracePt t="84250" x="6988175" y="2455863"/>
          <p14:tracePt t="84257" x="6988175" y="2447925"/>
          <p14:tracePt t="84266" x="6997700" y="2428875"/>
          <p14:tracePt t="84273" x="6997700" y="2419350"/>
          <p14:tracePt t="84280" x="6997700" y="2401888"/>
          <p14:tracePt t="84287" x="6997700" y="2392363"/>
          <p14:tracePt t="84303" x="6997700" y="2382838"/>
          <p14:tracePt t="84310" x="6997700" y="2374900"/>
          <p14:tracePt t="84318" x="6997700" y="2365375"/>
          <p14:tracePt t="84341" x="6997700" y="2346325"/>
          <p14:tracePt t="84615" x="6997700" y="2382838"/>
          <p14:tracePt t="84622" x="6997700" y="2438400"/>
          <p14:tracePt t="84631" x="6997700" y="2465388"/>
          <p14:tracePt t="84637" x="6988175" y="2492375"/>
          <p14:tracePt t="84645" x="6988175" y="2528888"/>
          <p14:tracePt t="84652" x="6978650" y="2547938"/>
          <p14:tracePt t="84660" x="6978650" y="2565400"/>
          <p14:tracePt t="84668" x="6978650" y="2574925"/>
          <p14:tracePt t="84676" x="6978650" y="2611438"/>
          <p14:tracePt t="84683" x="6978650" y="2630488"/>
          <p14:tracePt t="84691" x="6978650" y="2647950"/>
          <p14:tracePt t="84699" x="6978650" y="2657475"/>
          <p14:tracePt t="84706" x="6978650" y="2703513"/>
          <p14:tracePt t="84715" x="6978650" y="2730500"/>
          <p14:tracePt t="84721" x="6978650" y="2747963"/>
          <p14:tracePt t="84729" x="6978650" y="2767013"/>
          <p14:tracePt t="84736" x="6978650" y="2776538"/>
          <p14:tracePt t="84751" x="6978650" y="2784475"/>
          <p14:tracePt t="84760" x="6978650" y="2794000"/>
          <p14:tracePt t="84790" x="6969125" y="2803525"/>
          <p14:tracePt t="84797" x="6969125" y="2820988"/>
          <p14:tracePt t="84804" x="6969125" y="2830513"/>
          <p14:tracePt t="84812" x="6969125" y="2849563"/>
          <p14:tracePt t="84819" x="6969125" y="2857500"/>
          <p14:tracePt t="84834" x="6969125" y="2876550"/>
          <p14:tracePt t="84843" x="6969125" y="2894013"/>
          <p14:tracePt t="84850" x="6969125" y="2922588"/>
          <p14:tracePt t="84858" x="6969125" y="2940050"/>
          <p14:tracePt t="84866" x="6969125" y="2959100"/>
          <p14:tracePt t="84873" x="6969125" y="2976563"/>
          <p14:tracePt t="84883" x="6969125" y="2995613"/>
          <p14:tracePt t="84898" x="6961188" y="3022600"/>
          <p14:tracePt t="84906" x="6961188" y="3041650"/>
          <p14:tracePt t="84910" x="6961188" y="3049588"/>
          <p14:tracePt t="84918" x="6961188" y="3068638"/>
          <p14:tracePt t="84926" x="6961188" y="3086100"/>
          <p14:tracePt t="84933" x="6961188" y="3095625"/>
          <p14:tracePt t="84940" x="6961188" y="3114675"/>
          <p14:tracePt t="84949" x="6961188" y="3132138"/>
          <p14:tracePt t="84956" x="6951663" y="3151188"/>
          <p14:tracePt t="84967" x="6951663" y="3168650"/>
          <p14:tracePt t="84970" x="6951663" y="3178175"/>
          <p14:tracePt t="84978" x="6951663" y="3205163"/>
          <p14:tracePt t="84985" x="6951663" y="3232150"/>
          <p14:tracePt t="84994" x="6951663" y="3260725"/>
          <p14:tracePt t="85001" x="6951663" y="3287713"/>
          <p14:tracePt t="85009" x="6951663" y="3305175"/>
          <p14:tracePt t="85017" x="6942138" y="3324225"/>
          <p14:tracePt t="85024" x="6942138" y="3333750"/>
          <p14:tracePt t="85077" x="6942138" y="3341688"/>
          <p14:tracePt t="85083" x="6942138" y="3351213"/>
          <p14:tracePt t="85092" x="6942138" y="3360738"/>
          <p14:tracePt t="85107" x="6942138" y="3370263"/>
          <p14:tracePt t="85116" x="6942138" y="3387725"/>
          <p14:tracePt t="85122" x="6942138" y="3397250"/>
          <p14:tracePt t="85129" x="6942138" y="3406775"/>
          <p14:tracePt t="85145" x="6942138" y="3414713"/>
          <p14:tracePt t="85219" x="6942138" y="3424238"/>
          <p14:tracePt t="85227" x="6942138" y="3433763"/>
          <p14:tracePt t="85234" x="6932613" y="3443288"/>
          <p14:tracePt t="85242" x="6932613" y="3479800"/>
          <p14:tracePt t="85250" x="6924675" y="3524250"/>
          <p14:tracePt t="85257" x="6924675" y="3543300"/>
          <p14:tracePt t="85266" x="6924675" y="3552825"/>
          <p14:tracePt t="85287" x="6924675" y="3560763"/>
          <p14:tracePt t="85356" x="6915150" y="3560763"/>
          <p14:tracePt t="86769" x="6851650" y="3560763"/>
          <p14:tracePt t="86776" x="6778625" y="3579813"/>
          <p14:tracePt t="86783" x="6705600" y="3579813"/>
          <p14:tracePt t="86790" x="6596063" y="3589338"/>
          <p14:tracePt t="86799" x="6440488" y="3606800"/>
          <p14:tracePt t="86806" x="6275388" y="3616325"/>
          <p14:tracePt t="86815" x="6083300" y="3616325"/>
          <p14:tracePt t="86821" x="5929313" y="3633788"/>
          <p14:tracePt t="86832" x="5800725" y="3633788"/>
          <p14:tracePt t="86836" x="5745163" y="3633788"/>
          <p14:tracePt t="86843" x="5618163" y="3652838"/>
          <p14:tracePt t="86851" x="5508625" y="3652838"/>
          <p14:tracePt t="86859" x="5416550" y="3652838"/>
          <p14:tracePt t="86867" x="5307013" y="3652838"/>
          <p14:tracePt t="86874" x="5233988" y="3652838"/>
          <p14:tracePt t="86882" x="5124450" y="3662363"/>
          <p14:tracePt t="86904" x="4978400" y="3662363"/>
          <p14:tracePt t="86915" x="4941888" y="3662363"/>
          <p14:tracePt t="86919" x="4924425" y="3662363"/>
          <p14:tracePt t="86927" x="4905375" y="3662363"/>
          <p14:tracePt t="86934" x="4895850" y="3662363"/>
          <p14:tracePt t="86942" x="4878388" y="3662363"/>
          <p14:tracePt t="86950" x="4868863" y="3670300"/>
          <p14:tracePt t="86957" x="4851400" y="3670300"/>
          <p14:tracePt t="86965" x="4822825" y="3670300"/>
          <p14:tracePt t="86973" x="4805363" y="3670300"/>
          <p14:tracePt t="86981" x="4768850" y="3679825"/>
          <p14:tracePt t="86987" x="4722813" y="3679825"/>
          <p14:tracePt t="86998" x="4695825" y="3679825"/>
          <p14:tracePt t="87002" x="4649788" y="3679825"/>
          <p14:tracePt t="87010" x="4594225" y="3689350"/>
          <p14:tracePt t="87017" x="4557713" y="3706813"/>
          <p14:tracePt t="87025" x="4513263" y="3706813"/>
          <p14:tracePt t="87032" x="4484688" y="3716338"/>
          <p14:tracePt t="87040" x="4440238" y="3716338"/>
          <p14:tracePt t="87048" x="4384675" y="3716338"/>
          <p14:tracePt t="87055" x="4357688" y="3716338"/>
          <p14:tracePt t="87064" x="4330700" y="3716338"/>
          <p14:tracePt t="87070" x="4284663" y="3716338"/>
          <p14:tracePt t="87078" x="4248150" y="3716338"/>
          <p14:tracePt t="87085" x="4229100" y="3716338"/>
          <p14:tracePt t="87092" x="4183063" y="3698875"/>
          <p14:tracePt t="87100" x="4165600" y="3698875"/>
          <p14:tracePt t="87108" x="4129088" y="3698875"/>
          <p14:tracePt t="87116" x="4073525" y="3698875"/>
          <p14:tracePt t="87123" x="4000500" y="3698875"/>
          <p14:tracePt t="87131" x="3956050" y="3706813"/>
          <p14:tracePt t="87138" x="3900488" y="3706813"/>
          <p14:tracePt t="87148" x="3873500" y="3716338"/>
          <p14:tracePt t="87153" x="3846513" y="3716338"/>
          <p14:tracePt t="87161" x="3800475" y="3716338"/>
          <p14:tracePt t="87168" x="3754438" y="3725863"/>
          <p14:tracePt t="87176" x="3717925" y="3725863"/>
          <p14:tracePt t="87184" x="3671888" y="3735388"/>
          <p14:tracePt t="87191" x="3617913" y="3735388"/>
          <p14:tracePt t="87198" x="3581400" y="3735388"/>
          <p14:tracePt t="87206" x="3535363" y="3743325"/>
          <p14:tracePt t="87214" x="3498850" y="3743325"/>
          <p14:tracePt t="87221" x="3462338" y="3743325"/>
          <p14:tracePt t="87232" x="3425825" y="3743325"/>
          <p14:tracePt t="87237" x="3379788" y="3752850"/>
          <p14:tracePt t="87245" x="3333750" y="3779838"/>
          <p14:tracePt t="87251" x="3306763" y="3779838"/>
          <p14:tracePt t="87259" x="3243263" y="3779838"/>
          <p14:tracePt t="87267" x="3206750" y="3779838"/>
          <p14:tracePt t="87274" x="3170238" y="3779838"/>
          <p14:tracePt t="87282" x="3124200" y="3779838"/>
          <p14:tracePt t="87289" x="3097213" y="3779838"/>
          <p14:tracePt t="87297" x="3024188" y="3789363"/>
          <p14:tracePt t="87304" x="2968625" y="3798888"/>
          <p14:tracePt t="87315" x="2922588" y="3808413"/>
          <p14:tracePt t="87319" x="2849563" y="3835400"/>
          <p14:tracePt t="87327" x="2768600" y="3862388"/>
          <p14:tracePt t="87334" x="2703513" y="3889375"/>
          <p14:tracePt t="87342" x="2657475" y="3908425"/>
          <p14:tracePt t="87349" x="2603500" y="3927475"/>
          <p14:tracePt t="87357" x="2566988" y="3944938"/>
          <p14:tracePt t="87365" x="2540000" y="3954463"/>
          <p14:tracePt t="87372" x="2511425" y="3963988"/>
          <p14:tracePt t="87380" x="2493963" y="3981450"/>
          <p14:tracePt t="87387" x="2457450" y="3990975"/>
          <p14:tracePt t="87398" x="2438400" y="3990975"/>
          <p14:tracePt t="87403" x="2411413" y="4008438"/>
          <p14:tracePt t="87410" x="2384425" y="4008438"/>
          <p14:tracePt t="87418" x="2365375" y="4017963"/>
          <p14:tracePt t="87425" x="2338388" y="4027488"/>
          <p14:tracePt t="87432" x="2320925" y="4027488"/>
          <p14:tracePt t="87440" x="2284413" y="4027488"/>
          <p14:tracePt t="87448" x="2247900" y="4037013"/>
          <p14:tracePt t="87456" x="2219325" y="4037013"/>
          <p14:tracePt t="87464" x="2182813" y="4037013"/>
          <p14:tracePt t="87471" x="2155825" y="4037013"/>
          <p14:tracePt t="87480" x="2136775" y="4037013"/>
          <p14:tracePt t="87485" x="2119313" y="4037013"/>
          <p14:tracePt t="87494" x="2100263" y="4037013"/>
          <p14:tracePt t="87500" x="2063750" y="4037013"/>
          <p14:tracePt t="87508" x="2046288" y="4027488"/>
          <p14:tracePt t="87516" x="2019300" y="4027488"/>
          <p14:tracePt t="87524" x="2000250" y="4027488"/>
          <p14:tracePt t="87531" x="1982788" y="4027488"/>
          <p14:tracePt t="87539" x="1973263" y="4027488"/>
          <p14:tracePt t="87548" x="1954213" y="4027488"/>
          <p14:tracePt t="87553" x="1946275" y="4027488"/>
          <p14:tracePt t="87564" x="1909763" y="4027488"/>
          <p14:tracePt t="87568" x="1890713" y="4017963"/>
          <p14:tracePt t="87576" x="1881188" y="4017963"/>
          <p14:tracePt t="87583" x="1873250" y="4017963"/>
          <p14:tracePt t="87591" x="1854200" y="4017963"/>
          <p14:tracePt t="87599" x="1836738" y="4017963"/>
          <p14:tracePt t="87607" x="1827213" y="4017963"/>
          <p14:tracePt t="87614" x="1808163" y="4017963"/>
          <p14:tracePt t="87622" x="1800225" y="4017963"/>
          <p14:tracePt t="87631" x="1790700" y="4008438"/>
          <p14:tracePt t="87637" x="1754188" y="4008438"/>
          <p14:tracePt t="87644" x="1735138" y="4000500"/>
          <p14:tracePt t="87659" x="1727200" y="3981450"/>
          <p14:tracePt t="87668" x="1717675" y="3981450"/>
          <p14:tracePt t="87674" x="1708150" y="3981450"/>
          <p14:tracePt t="87682" x="1698625" y="3971925"/>
          <p14:tracePt t="87698" x="1690688" y="3971925"/>
          <p14:tracePt t="87715" x="1690688" y="3963988"/>
          <p14:tracePt t="87720" x="1681163" y="3963988"/>
          <p14:tracePt t="87743" x="1671638" y="3954463"/>
          <p14:tracePt t="87749" x="1662113" y="3944938"/>
          <p14:tracePt t="87765" x="1654175" y="3944938"/>
          <p14:tracePt t="87773" x="1654175" y="3935413"/>
          <p14:tracePt t="87781" x="1644650" y="3935413"/>
          <p14:tracePt t="88097" x="1644650" y="3927475"/>
          <p14:tracePt t="88104" x="1662113" y="3927475"/>
          <p14:tracePt t="88112" x="1681163" y="3927475"/>
          <p14:tracePt t="88119" x="1690688" y="3917950"/>
          <p14:tracePt t="88134" x="1698625" y="3917950"/>
          <p14:tracePt t="88143" x="1708150" y="3908425"/>
          <p14:tracePt t="88150" x="1717675" y="3908425"/>
          <p14:tracePt t="88158" x="1727200" y="3908425"/>
          <p14:tracePt t="88165" x="1735138" y="3908425"/>
          <p14:tracePt t="88172" x="1763713" y="3908425"/>
          <p14:tracePt t="88180" x="1781175" y="3898900"/>
          <p14:tracePt t="88188" x="1800225" y="3898900"/>
          <p14:tracePt t="88198" x="1827213" y="3898900"/>
          <p14:tracePt t="88203" x="1844675" y="3898900"/>
          <p14:tracePt t="88211" x="1863725" y="3898900"/>
          <p14:tracePt t="88217" x="1873250" y="3898900"/>
          <p14:tracePt t="88226" x="1909763" y="3898900"/>
          <p14:tracePt t="88233" x="1927225" y="3898900"/>
          <p14:tracePt t="88248" x="1946275" y="3898900"/>
          <p14:tracePt t="88256" x="1954213" y="3898900"/>
          <p14:tracePt t="88264" x="1973263" y="3898900"/>
          <p14:tracePt t="88271" x="1982788" y="3898900"/>
          <p14:tracePt t="88281" x="2000250" y="3898900"/>
          <p14:tracePt t="88286" x="2019300" y="3898900"/>
          <p14:tracePt t="88294" x="2027238" y="3898900"/>
          <p14:tracePt t="88301" x="2036763" y="3898900"/>
          <p14:tracePt t="88309" x="2055813" y="3898900"/>
          <p14:tracePt t="88316" x="2073275" y="3898900"/>
          <p14:tracePt t="88324" x="2082800" y="3898900"/>
          <p14:tracePt t="88331" x="2100263" y="3898900"/>
          <p14:tracePt t="88339" x="2128838" y="3898900"/>
          <p14:tracePt t="88347" x="2146300" y="3898900"/>
          <p14:tracePt t="88354" x="2155825" y="3898900"/>
          <p14:tracePt t="88365" x="2165350" y="3898900"/>
          <p14:tracePt t="88369" x="2174875" y="3898900"/>
          <p14:tracePt t="88398" x="2192338" y="3898900"/>
          <p14:tracePt t="88407" x="2201863" y="3898900"/>
          <p14:tracePt t="88414" x="2219325" y="3898900"/>
          <p14:tracePt t="88422" x="2238375" y="3898900"/>
          <p14:tracePt t="88430" x="2255838" y="3898900"/>
          <p14:tracePt t="88437" x="2265363" y="3898900"/>
          <p14:tracePt t="88448" x="2274888" y="3908425"/>
          <p14:tracePt t="88452" x="2292350" y="3908425"/>
          <p14:tracePt t="88459" x="2301875" y="3908425"/>
          <p14:tracePt t="88466" x="2311400" y="3908425"/>
          <p14:tracePt t="88474" x="2328863" y="3908425"/>
          <p14:tracePt t="88482" x="2338388" y="3908425"/>
          <p14:tracePt t="88489" x="2357438" y="3908425"/>
          <p14:tracePt t="88498" x="2365375" y="3908425"/>
          <p14:tracePt t="88505" x="2401888" y="3908425"/>
          <p14:tracePt t="88514" x="2420938" y="3908425"/>
          <p14:tracePt t="88520" x="2474913" y="3917950"/>
          <p14:tracePt t="88531" x="2511425" y="3917950"/>
          <p14:tracePt t="88535" x="2540000" y="3917950"/>
          <p14:tracePt t="88543" x="2576513" y="3927475"/>
          <p14:tracePt t="88551" x="2603500" y="3927475"/>
          <p14:tracePt t="88558" x="2620963" y="3927475"/>
          <p14:tracePt t="88565" x="2657475" y="3944938"/>
          <p14:tracePt t="88573" x="2695575" y="3944938"/>
          <p14:tracePt t="88580" x="2722563" y="3944938"/>
          <p14:tracePt t="88588" x="2740025" y="3954463"/>
          <p14:tracePt t="88597" x="2759075" y="3954463"/>
          <p14:tracePt t="88602" x="2768600" y="3954463"/>
          <p14:tracePt t="88614" x="2795588" y="3954463"/>
          <p14:tracePt t="88618" x="2822575" y="3954463"/>
          <p14:tracePt t="88626" x="2841625" y="3954463"/>
          <p14:tracePt t="88632" x="2859088" y="3954463"/>
          <p14:tracePt t="88649" x="2886075" y="3954463"/>
          <p14:tracePt t="88656" x="2905125" y="3954463"/>
          <p14:tracePt t="88664" x="2922588" y="3954463"/>
          <p14:tracePt t="88671" x="2941638" y="3954463"/>
          <p14:tracePt t="88680" x="2968625" y="3954463"/>
          <p14:tracePt t="88686" x="2987675" y="3954463"/>
          <p14:tracePt t="88697" x="2995613" y="3954463"/>
          <p14:tracePt t="88700" x="3014663" y="3954463"/>
          <p14:tracePt t="88709" x="3024188" y="3954463"/>
          <p14:tracePt t="88716" x="3051175" y="3954463"/>
          <p14:tracePt t="88724" x="3078163" y="3954463"/>
          <p14:tracePt t="88731" x="3097213" y="3954463"/>
          <p14:tracePt t="88739" x="3133725" y="3954463"/>
          <p14:tracePt t="88748" x="3160713" y="3954463"/>
          <p14:tracePt t="88754" x="3197225" y="3954463"/>
          <p14:tracePt t="88765" x="3214688" y="3954463"/>
          <p14:tracePt t="88769" x="3243263" y="3954463"/>
          <p14:tracePt t="88781" x="3270250" y="3954463"/>
          <p14:tracePt t="88784" x="3316288" y="3954463"/>
          <p14:tracePt t="88792" x="3352800" y="3954463"/>
          <p14:tracePt t="88799" x="3370263" y="3954463"/>
          <p14:tracePt t="88806" x="3398838" y="3954463"/>
          <p14:tracePt t="88815" x="3425825" y="3954463"/>
          <p14:tracePt t="88822" x="3462338" y="3954463"/>
          <p14:tracePt t="88830" x="3489325" y="3954463"/>
          <p14:tracePt t="88837" x="3508375" y="3954463"/>
          <p14:tracePt t="88848" x="3516313" y="3954463"/>
          <p14:tracePt t="88852" x="3525838" y="3954463"/>
          <p14:tracePt t="88860" x="3535363" y="3954463"/>
          <p14:tracePt t="88867" x="3552825" y="3954463"/>
          <p14:tracePt t="88875" x="3571875" y="3954463"/>
          <p14:tracePt t="88882" x="3598863" y="3954463"/>
          <p14:tracePt t="88890" x="3617913" y="3954463"/>
          <p14:tracePt t="88897" x="3662363" y="3954463"/>
          <p14:tracePt t="88920" x="3773488" y="3944938"/>
          <p14:tracePt t="88931" x="3817938" y="3944938"/>
          <p14:tracePt t="88935" x="3863975" y="3944938"/>
          <p14:tracePt t="88943" x="3910013" y="3944938"/>
          <p14:tracePt t="88951" x="3956050" y="3944938"/>
          <p14:tracePt t="88958" x="3992563" y="3944938"/>
          <p14:tracePt t="88965" x="4019550" y="3954463"/>
          <p14:tracePt t="88973" x="4065588" y="3954463"/>
          <p14:tracePt t="88981" x="4083050" y="3954463"/>
          <p14:tracePt t="88988" x="4102100" y="3954463"/>
          <p14:tracePt t="88997" x="4129088" y="3954463"/>
          <p14:tracePt t="89002" x="4165600" y="3954463"/>
          <p14:tracePt t="89014" x="4183063" y="3954463"/>
          <p14:tracePt t="89018" x="4229100" y="3954463"/>
          <p14:tracePt t="89026" x="4265613" y="3954463"/>
          <p14:tracePt t="89033" x="4321175" y="3954463"/>
          <p14:tracePt t="89040" x="4367213" y="3954463"/>
          <p14:tracePt t="89048" x="4448175" y="3954463"/>
          <p14:tracePt t="89056" x="4530725" y="3935413"/>
          <p14:tracePt t="89064" x="4603750" y="3935413"/>
          <p14:tracePt t="89071" x="4676775" y="3935413"/>
          <p14:tracePt t="89080" x="4732338" y="3935413"/>
          <p14:tracePt t="89086" x="4786313" y="3935413"/>
          <p14:tracePt t="89097" x="4859338" y="3935413"/>
          <p14:tracePt t="89101" x="4924425" y="3935413"/>
          <p14:tracePt t="89108" x="4951413" y="3935413"/>
          <p14:tracePt t="89116" x="4978400" y="3935413"/>
          <p14:tracePt t="89124" x="5005388" y="3935413"/>
          <p14:tracePt t="89132" x="5060950" y="3935413"/>
          <p14:tracePt t="89139" x="5114925" y="3935413"/>
          <p14:tracePt t="89148" x="5180013" y="3954463"/>
          <p14:tracePt t="89154" x="5270500" y="3954463"/>
          <p14:tracePt t="89163" x="5326063" y="3954463"/>
          <p14:tracePt t="89170" x="5399088" y="3954463"/>
          <p14:tracePt t="89180" x="5445125" y="3954463"/>
          <p14:tracePt t="89184" x="5499100" y="3963988"/>
          <p14:tracePt t="89192" x="5518150" y="3963988"/>
          <p14:tracePt t="89199" x="5535613" y="3963988"/>
          <p14:tracePt t="89208" x="5545138" y="3963988"/>
          <p14:tracePt t="89216" x="5554663" y="3963988"/>
          <p14:tracePt t="89223" x="5554663" y="3971925"/>
          <p14:tracePt t="89306" x="5562600" y="3971925"/>
          <p14:tracePt t="89573" x="5535613" y="3971925"/>
          <p14:tracePt t="89579" x="5508625" y="3971925"/>
          <p14:tracePt t="89588" x="5472113" y="3971925"/>
          <p14:tracePt t="89596" x="5435600" y="3971925"/>
          <p14:tracePt t="89603" x="5399088" y="3971925"/>
          <p14:tracePt t="89613" x="5353050" y="3971925"/>
          <p14:tracePt t="89618" x="5316538" y="3981450"/>
          <p14:tracePt t="89626" x="5270500" y="3981450"/>
          <p14:tracePt t="89632" x="5233988" y="3981450"/>
          <p14:tracePt t="89641" x="5180013" y="3990975"/>
          <p14:tracePt t="89648" x="5143500" y="3990975"/>
          <p14:tracePt t="89656" x="5114925" y="4000500"/>
          <p14:tracePt t="89664" x="5097463" y="4000500"/>
          <p14:tracePt t="89671" x="5060950" y="4000500"/>
          <p14:tracePt t="89680" x="5024438" y="4008438"/>
          <p14:tracePt t="89686" x="5014913" y="4008438"/>
          <p14:tracePt t="89698" x="4997450" y="4008438"/>
          <p14:tracePt t="89701" x="4978400" y="4008438"/>
          <p14:tracePt t="89710" x="4968875" y="4017963"/>
          <p14:tracePt t="89717" x="4951413" y="4017963"/>
          <p14:tracePt t="89725" x="4941888" y="4017963"/>
          <p14:tracePt t="89732" x="4914900" y="4017963"/>
          <p14:tracePt t="89740" x="4887913" y="4027488"/>
          <p14:tracePt t="89748" x="4859338" y="4027488"/>
          <p14:tracePt t="89754" x="4832350" y="4027488"/>
          <p14:tracePt t="89764" x="4813300" y="4037013"/>
          <p14:tracePt t="89770" x="4805363" y="4037013"/>
          <p14:tracePt t="89781" x="4786313" y="4037013"/>
          <p14:tracePt t="89785" x="4768850" y="4037013"/>
          <p14:tracePt t="89796" x="4759325" y="4037013"/>
          <p14:tracePt t="89800" x="4740275" y="4037013"/>
          <p14:tracePt t="89808" x="4722813" y="4054475"/>
          <p14:tracePt t="89815" x="4686300" y="4054475"/>
          <p14:tracePt t="89824" x="4630738" y="4054475"/>
          <p14:tracePt t="89831" x="4586288" y="4073525"/>
          <p14:tracePt t="89839" x="4557713" y="4073525"/>
          <p14:tracePt t="89847" x="4513263" y="4073525"/>
          <p14:tracePt t="89853" x="4484688" y="4073525"/>
          <p14:tracePt t="89863" x="4467225" y="4073525"/>
          <p14:tracePt t="89869" x="4448175" y="4073525"/>
          <p14:tracePt t="89880" x="4421188" y="4073525"/>
          <p14:tracePt t="89884" x="4403725" y="4073525"/>
          <p14:tracePt t="89904" x="4357688" y="4073525"/>
          <p14:tracePt t="89906" x="4330700" y="4073525"/>
          <p14:tracePt t="89914" x="4311650" y="4073525"/>
          <p14:tracePt t="89922" x="4292600" y="4073525"/>
          <p14:tracePt t="89930" x="4265613" y="4073525"/>
          <p14:tracePt t="89938" x="4238625" y="4073525"/>
          <p14:tracePt t="89946" x="4202113" y="4073525"/>
          <p14:tracePt t="89952" x="4146550" y="4073525"/>
          <p14:tracePt t="89963" x="4119563" y="4073525"/>
          <p14:tracePt t="89968" x="4092575" y="4073525"/>
          <p14:tracePt t="89976" x="4056063" y="4073525"/>
          <p14:tracePt t="89982" x="4010025" y="4064000"/>
          <p14:tracePt t="89990" x="3946525" y="4044950"/>
          <p14:tracePt t="89997" x="3890963" y="4044950"/>
          <p14:tracePt t="90006" x="3827463" y="4027488"/>
          <p14:tracePt t="90014" x="3790950" y="4027488"/>
          <p14:tracePt t="90021" x="3744913" y="4017963"/>
          <p14:tracePt t="90030" x="3717925" y="4017963"/>
          <p14:tracePt t="90037" x="3698875" y="4017963"/>
          <p14:tracePt t="90047" x="3662363" y="4008438"/>
          <p14:tracePt t="90051" x="3644900" y="4008438"/>
          <p14:tracePt t="90059" x="3617913" y="4008438"/>
          <p14:tracePt t="90066" x="3608388" y="4008438"/>
          <p14:tracePt t="90075" x="3581400" y="4008438"/>
          <p14:tracePt t="90082" x="3571875" y="4008438"/>
          <p14:tracePt t="90089" x="3552825" y="4008438"/>
          <p14:tracePt t="90097" x="3535363" y="4008438"/>
          <p14:tracePt t="90104" x="3508375" y="4000500"/>
          <p14:tracePt t="90113" x="3479800" y="4000500"/>
          <p14:tracePt t="90120" x="3452813" y="4000500"/>
          <p14:tracePt t="90130" x="3416300" y="4000500"/>
          <p14:tracePt t="90134" x="3389313" y="4000500"/>
          <p14:tracePt t="90146" x="3362325" y="4000500"/>
          <p14:tracePt t="90150" x="3316288" y="3990975"/>
          <p14:tracePt t="90158" x="3297238" y="3990975"/>
          <p14:tracePt t="90166" x="3260725" y="3981450"/>
          <p14:tracePt t="90173" x="3206750" y="3981450"/>
          <p14:tracePt t="90180" x="3160713" y="3971925"/>
          <p14:tracePt t="90188" x="3133725" y="3971925"/>
          <p14:tracePt t="90196" x="3105150" y="3971925"/>
          <p14:tracePt t="90204" x="3087688" y="3971925"/>
          <p14:tracePt t="90213" x="3041650" y="3971925"/>
          <p14:tracePt t="90219" x="3024188" y="3971925"/>
          <p14:tracePt t="90230" x="2995613" y="3971925"/>
          <p14:tracePt t="90234" x="2968625" y="3971925"/>
          <p14:tracePt t="90242" x="2941638" y="3971925"/>
          <p14:tracePt t="90248" x="2922588" y="3971925"/>
          <p14:tracePt t="90257" x="2914650" y="3971925"/>
          <p14:tracePt t="90264" x="2886075" y="3971925"/>
          <p14:tracePt t="90272" x="2841625" y="3971925"/>
          <p14:tracePt t="90280" x="2813050" y="3971925"/>
          <p14:tracePt t="90287" x="2795588" y="3971925"/>
          <p14:tracePt t="90296" x="2776538" y="3971925"/>
          <p14:tracePt t="90302" x="2768600" y="3971925"/>
          <p14:tracePt t="90313" x="2749550" y="3971925"/>
          <p14:tracePt t="90317" x="2713038" y="3971925"/>
          <p14:tracePt t="90324" x="2686050" y="3971925"/>
          <p14:tracePt t="90332" x="2657475" y="3971925"/>
          <p14:tracePt t="90340" x="2640013" y="3971925"/>
          <p14:tracePt t="90348" x="2613025" y="3971925"/>
          <p14:tracePt t="90356" x="2593975" y="3971925"/>
          <p14:tracePt t="90363" x="2566988" y="3971925"/>
          <p14:tracePt t="90370" x="2520950" y="3954463"/>
          <p14:tracePt t="90379" x="2484438" y="3954463"/>
          <p14:tracePt t="90386" x="2466975" y="3954463"/>
          <p14:tracePt t="90397" x="2447925" y="3954463"/>
          <p14:tracePt t="90401" x="2430463" y="3954463"/>
          <p14:tracePt t="90409" x="2420938" y="3954463"/>
          <p14:tracePt t="90415" x="2401888" y="3954463"/>
          <p14:tracePt t="90423" x="2393950" y="3954463"/>
          <p14:tracePt t="90439" x="2384425" y="3954463"/>
          <p14:tracePt t="90447" x="2365375" y="3954463"/>
          <p14:tracePt t="90454" x="2347913" y="3954463"/>
          <p14:tracePt t="90462" x="2338388" y="3954463"/>
          <p14:tracePt t="90469" x="2328863" y="3954463"/>
          <p14:tracePt t="90480" x="2320925" y="3954463"/>
          <p14:tracePt t="90484" x="2301875" y="3954463"/>
          <p14:tracePt t="90491" x="2284413" y="3954463"/>
          <p14:tracePt t="90498" x="2274888" y="3954463"/>
          <p14:tracePt t="90508" x="2265363" y="3954463"/>
          <p14:tracePt t="90514" x="2255838" y="3954463"/>
          <p14:tracePt t="90522" x="2247900" y="3954463"/>
          <p14:tracePt t="90530" x="2211388" y="3954463"/>
          <p14:tracePt t="90537" x="2192338" y="3954463"/>
          <p14:tracePt t="90546" x="2182813" y="3954463"/>
          <p14:tracePt t="90552" x="2174875" y="3954463"/>
          <p14:tracePt t="90559" x="2165350" y="3954463"/>
          <p14:tracePt t="90567" x="2155825" y="3954463"/>
          <p14:tracePt t="90575" x="2146300" y="3954463"/>
          <p14:tracePt t="90581" x="2136775" y="3954463"/>
          <p14:tracePt t="90589" x="2128838" y="3954463"/>
          <p14:tracePt t="90605" x="2119313" y="3954463"/>
          <p14:tracePt t="90620" x="2109788" y="3963988"/>
          <p14:tracePt t="90630" x="2100263" y="3963988"/>
          <p14:tracePt t="90635" x="2082800" y="3963988"/>
          <p14:tracePt t="90645" x="2055813" y="3963988"/>
          <p14:tracePt t="90650" x="2036763" y="3963988"/>
          <p14:tracePt t="90658" x="2019300" y="3963988"/>
          <p14:tracePt t="90665" x="2000250" y="3963988"/>
          <p14:tracePt t="90673" x="1990725" y="3963988"/>
          <p14:tracePt t="90680" x="1963738" y="3971925"/>
          <p14:tracePt t="90688" x="1954213" y="3971925"/>
          <p14:tracePt t="90696" x="1946275" y="3971925"/>
          <p14:tracePt t="90703" x="1936750" y="3971925"/>
          <p14:tracePt t="90718" x="1927225" y="3971925"/>
          <p14:tracePt t="92181" x="2082800" y="3917950"/>
          <p14:tracePt t="92188" x="2420938" y="3835400"/>
          <p14:tracePt t="92195" x="2749550" y="3752850"/>
          <p14:tracePt t="92204" x="3141663" y="3706813"/>
          <p14:tracePt t="92211" x="3571875" y="3643313"/>
          <p14:tracePt t="92219" x="3992563" y="3597275"/>
          <p14:tracePt t="92228" x="4411663" y="3579813"/>
          <p14:tracePt t="92234" x="4905375" y="3552825"/>
          <p14:tracePt t="92245" x="5389563" y="3570288"/>
          <p14:tracePt t="92249" x="5919788" y="3589338"/>
          <p14:tracePt t="92257" x="6338888" y="3616325"/>
          <p14:tracePt t="92264" x="6759575" y="3633788"/>
          <p14:tracePt t="92272" x="7161213" y="3633788"/>
          <p14:tracePt t="92279" x="7554913" y="3679825"/>
          <p14:tracePt t="92287" x="7820025" y="3679825"/>
          <p14:tracePt t="92295" x="8056563" y="3698875"/>
          <p14:tracePt t="92302" x="8312150" y="3698875"/>
          <p14:tracePt t="92312" x="8540750" y="3698875"/>
          <p14:tracePt t="92317" x="8769350" y="3698875"/>
          <p14:tracePt t="92327" x="8897938" y="3698875"/>
          <p14:tracePt t="92332" x="9007475" y="3698875"/>
          <p14:tracePt t="92340" x="9034463" y="3698875"/>
          <p14:tracePt t="92347" x="9061450" y="3698875"/>
          <p14:tracePt t="92355" x="9070975" y="3698875"/>
          <p14:tracePt t="92369" x="9080500" y="3698875"/>
          <p14:tracePt t="92385" x="9088438" y="3698875"/>
          <p14:tracePt t="92395" x="9097963" y="3698875"/>
          <p14:tracePt t="92483" x="9088438" y="3706813"/>
          <p14:tracePt t="92490" x="9043988" y="3716338"/>
          <p14:tracePt t="92497" x="8978900" y="3735388"/>
          <p14:tracePt t="92506" x="8869363" y="3752850"/>
          <p14:tracePt t="92514" x="8778875" y="3762375"/>
          <p14:tracePt t="92521" x="8669338" y="3762375"/>
          <p14:tracePt t="92529" x="8596313" y="3762375"/>
          <p14:tracePt t="92536" x="8540750" y="3762375"/>
          <p14:tracePt t="92545" x="8440738" y="3779838"/>
          <p14:tracePt t="92551" x="8367713" y="3779838"/>
          <p14:tracePt t="92562" x="8275638" y="3789363"/>
          <p14:tracePt t="92566" x="8185150" y="3789363"/>
          <p14:tracePt t="92575" x="8102600" y="3808413"/>
          <p14:tracePt t="92581" x="8029575" y="3808413"/>
          <p14:tracePt t="92590" x="7974013" y="3816350"/>
          <p14:tracePt t="92598" x="7893050" y="3825875"/>
          <p14:tracePt t="92604" x="7837488" y="3844925"/>
          <p14:tracePt t="92612" x="7754938" y="3852863"/>
          <p14:tracePt t="92620" x="7718425" y="3862388"/>
          <p14:tracePt t="92628" x="7637463" y="3889375"/>
          <p14:tracePt t="92635" x="7572375" y="3898900"/>
          <p14:tracePt t="92645" x="7499350" y="3917950"/>
          <p14:tracePt t="92650" x="7445375" y="3927475"/>
          <p14:tracePt t="92658" x="7399338" y="3935413"/>
          <p14:tracePt t="92665" x="7353300" y="3935413"/>
          <p14:tracePt t="92673" x="7299325" y="3954463"/>
          <p14:tracePt t="92681" x="7270750" y="3954463"/>
          <p14:tracePt t="92688" x="7234238" y="3954463"/>
          <p14:tracePt t="92696" x="7197725" y="3963988"/>
          <p14:tracePt t="92704" x="7143750" y="3971925"/>
          <p14:tracePt t="92710" x="7107238" y="3971925"/>
          <p14:tracePt t="92719" x="7088188" y="3981450"/>
          <p14:tracePt t="92728" x="7070725" y="3981450"/>
          <p14:tracePt t="92733" x="7061200" y="3981450"/>
          <p14:tracePt t="92744" x="7051675" y="3981450"/>
          <p14:tracePt t="92749" x="7043738" y="3981450"/>
          <p14:tracePt t="92764" x="7034213" y="3981450"/>
          <p14:tracePt t="92772" x="7024688" y="3981450"/>
          <p14:tracePt t="92787" x="7015163" y="3981450"/>
          <p14:tracePt t="92803" x="7007225" y="3981450"/>
          <p14:tracePt t="92811" x="6988175" y="3981450"/>
          <p14:tracePt t="92828" x="6978650" y="3981450"/>
          <p14:tracePt t="92840" x="6969125" y="3981450"/>
          <p14:tracePt t="92847" x="6961188" y="3981450"/>
          <p14:tracePt t="92871" x="6951663" y="3981450"/>
          <p14:tracePt t="92878" x="6932613" y="3981450"/>
          <p14:tracePt t="92886" x="6915150" y="3981450"/>
          <p14:tracePt t="92894" x="6888163" y="3971925"/>
          <p14:tracePt t="92911" x="6823075" y="3971925"/>
          <p14:tracePt t="92920" x="6805613" y="3963988"/>
          <p14:tracePt t="92924" x="6786563" y="3963988"/>
          <p14:tracePt t="92931" x="6769100" y="3963988"/>
          <p14:tracePt t="92947" x="6750050" y="3954463"/>
          <p14:tracePt t="92955" x="6742113" y="3954463"/>
          <p14:tracePt t="92962" x="6732588" y="3954463"/>
          <p14:tracePt t="92969" x="6723063" y="3954463"/>
          <p14:tracePt t="92985" x="6713538" y="3954463"/>
          <p14:tracePt t="92994" x="6705600" y="3954463"/>
          <p14:tracePt t="93699" x="6559550" y="3954463"/>
          <p14:tracePt t="93707" x="6375400" y="3971925"/>
          <p14:tracePt t="93714" x="6192838" y="4017963"/>
          <p14:tracePt t="93722" x="6010275" y="4044950"/>
          <p14:tracePt t="93730" x="5800725" y="4081463"/>
          <p14:tracePt t="93737" x="5618163" y="4100513"/>
          <p14:tracePt t="93745" x="5472113" y="4110038"/>
          <p14:tracePt t="93752" x="5326063" y="4110038"/>
          <p14:tracePt t="93761" x="5216525" y="4110038"/>
          <p14:tracePt t="93767" x="5087938" y="4110038"/>
          <p14:tracePt t="93778" x="4997450" y="4110038"/>
          <p14:tracePt t="93782" x="4905375" y="4110038"/>
          <p14:tracePt t="93790" x="4805363" y="4090988"/>
          <p14:tracePt t="93797" x="4732338" y="4090988"/>
          <p14:tracePt t="93805" x="4622800" y="4090988"/>
          <p14:tracePt t="93813" x="4549775" y="4090988"/>
          <p14:tracePt t="93820" x="4494213" y="4090988"/>
          <p14:tracePt t="93827" x="4430713" y="4081463"/>
          <p14:tracePt t="93835" x="4357688" y="4081463"/>
          <p14:tracePt t="93843" x="4321175" y="4073525"/>
          <p14:tracePt t="93850" x="4256088" y="4054475"/>
          <p14:tracePt t="93862" x="4202113" y="4054475"/>
          <p14:tracePt t="93866" x="4156075" y="4054475"/>
          <p14:tracePt t="93872" x="4102100" y="4044950"/>
          <p14:tracePt t="93881" x="4046538" y="4044950"/>
          <p14:tracePt t="93888" x="3983038" y="4037013"/>
          <p14:tracePt t="93897" x="3946525" y="4037013"/>
          <p14:tracePt t="93902" x="3900488" y="4037013"/>
          <p14:tracePt t="93910" x="3863975" y="4027488"/>
          <p14:tracePt t="93918" x="3836988" y="4027488"/>
          <p14:tracePt t="93926" x="3781425" y="4027488"/>
          <p14:tracePt t="93933" x="3735388" y="4027488"/>
          <p14:tracePt t="93944" x="3708400" y="4017963"/>
          <p14:tracePt t="93948" x="3662363" y="4017963"/>
          <p14:tracePt t="93956" x="3625850" y="4000500"/>
          <p14:tracePt t="93963" x="3598863" y="4000500"/>
          <p14:tracePt t="93971" x="3562350" y="4000500"/>
          <p14:tracePt t="93978" x="3525838" y="3990975"/>
          <p14:tracePt t="93986" x="3452813" y="3990975"/>
          <p14:tracePt t="93994" x="3370263" y="3981450"/>
          <p14:tracePt t="94001" x="3297238" y="3981450"/>
          <p14:tracePt t="94011" x="3243263" y="3971925"/>
          <p14:tracePt t="94016" x="3151188" y="3971925"/>
          <p14:tracePt t="94027" x="3087688" y="3971925"/>
          <p14:tracePt t="94031" x="3032125" y="3971925"/>
          <p14:tracePt t="94040" x="2941638" y="3971925"/>
          <p14:tracePt t="94047" x="2886075" y="3971925"/>
          <p14:tracePt t="94054" x="2841625" y="3971925"/>
          <p14:tracePt t="94062" x="2805113" y="3971925"/>
          <p14:tracePt t="94069" x="2749550" y="3971925"/>
          <p14:tracePt t="94077" x="2722563" y="3971925"/>
          <p14:tracePt t="94084" x="2667000" y="3971925"/>
          <p14:tracePt t="94094" x="2613025" y="3971925"/>
          <p14:tracePt t="94099" x="2520950" y="3971925"/>
          <p14:tracePt t="94110" x="2438400" y="3971925"/>
          <p14:tracePt t="94114" x="2384425" y="3971925"/>
          <p14:tracePt t="94122" x="2292350" y="3971925"/>
          <p14:tracePt t="94129" x="2238375" y="3971925"/>
          <p14:tracePt t="94137" x="2174875" y="3971925"/>
          <p14:tracePt t="94145" x="2100263" y="3981450"/>
          <p14:tracePt t="94152" x="2055813" y="3981450"/>
          <p14:tracePt t="94160" x="2027238" y="3981450"/>
          <p14:tracePt t="94167" x="2000250" y="3981450"/>
          <p14:tracePt t="94178" x="1973263" y="3981450"/>
          <p14:tracePt t="94182" x="1954213" y="3981450"/>
          <p14:tracePt t="94190" x="1909763" y="3981450"/>
          <p14:tracePt t="94197" x="1873250" y="3981450"/>
          <p14:tracePt t="94205" x="1827213" y="3981450"/>
          <p14:tracePt t="94212" x="1790700" y="3981450"/>
          <p14:tracePt t="94220" x="1754188" y="3981450"/>
          <p14:tracePt t="94228" x="1717675" y="3981450"/>
          <p14:tracePt t="94236" x="1698625" y="3981450"/>
          <p14:tracePt t="94243" x="1681163" y="3981450"/>
          <p14:tracePt t="94261" x="1671638" y="3981450"/>
          <p14:tracePt t="94273" x="1662113" y="3981450"/>
          <p14:tracePt t="94567" x="1671638" y="3981450"/>
          <p14:tracePt t="94575" x="1698625" y="3971925"/>
          <p14:tracePt t="94581" x="1727200" y="3971925"/>
          <p14:tracePt t="94589" x="1754188" y="3971925"/>
          <p14:tracePt t="94597" x="1790700" y="3963988"/>
          <p14:tracePt t="94605" x="1808163" y="3963988"/>
          <p14:tracePt t="94612" x="1836738" y="3954463"/>
          <p14:tracePt t="94619" x="1863725" y="3954463"/>
          <p14:tracePt t="94627" x="1917700" y="3954463"/>
          <p14:tracePt t="94634" x="1946275" y="3944938"/>
          <p14:tracePt t="94643" x="1982788" y="3944938"/>
          <p14:tracePt t="94650" x="2000250" y="3944938"/>
          <p14:tracePt t="94661" x="2027238" y="3935413"/>
          <p14:tracePt t="94665" x="2046288" y="3935413"/>
          <p14:tracePt t="94673" x="2063750" y="3935413"/>
          <p14:tracePt t="94680" x="2092325" y="3935413"/>
          <p14:tracePt t="94688" x="2100263" y="3935413"/>
          <p14:tracePt t="94695" x="2119313" y="3935413"/>
          <p14:tracePt t="94710" x="2128838" y="3927475"/>
          <p14:tracePt t="94718" x="2136775" y="3927475"/>
          <p14:tracePt t="94727" x="2174875" y="3927475"/>
          <p14:tracePt t="94733" x="2201863" y="3927475"/>
          <p14:tracePt t="94745" x="2247900" y="3927475"/>
          <p14:tracePt t="94747" x="2274888" y="3927475"/>
          <p14:tracePt t="94756" x="2292350" y="3927475"/>
          <p14:tracePt t="94763" x="2320925" y="3917950"/>
          <p14:tracePt t="94771" x="2338388" y="3917950"/>
          <p14:tracePt t="94778" x="2357438" y="3917950"/>
          <p14:tracePt t="94786" x="2374900" y="3917950"/>
          <p14:tracePt t="94794" x="2393950" y="3917950"/>
          <p14:tracePt t="94801" x="2411413" y="3917950"/>
          <p14:tracePt t="94810" x="2420938" y="3908425"/>
          <p14:tracePt t="94816" x="2430463" y="3908425"/>
          <p14:tracePt t="94827" x="2447925" y="3908425"/>
          <p14:tracePt t="94831" x="2457450" y="3908425"/>
          <p14:tracePt t="94839" x="2484438" y="3908425"/>
          <p14:tracePt t="94846" x="2511425" y="3908425"/>
          <p14:tracePt t="94854" x="2557463" y="3908425"/>
          <p14:tracePt t="94861" x="2613025" y="3908425"/>
          <p14:tracePt t="94869" x="2649538" y="3908425"/>
          <p14:tracePt t="94877" x="2703513" y="3908425"/>
          <p14:tracePt t="94883" x="2749550" y="3908425"/>
          <p14:tracePt t="94893" x="2805113" y="3908425"/>
          <p14:tracePt t="94917" x="2878138" y="3908425"/>
          <p14:tracePt t="94922" x="2932113" y="3927475"/>
          <p14:tracePt t="94928" x="2995613" y="3927475"/>
          <p14:tracePt t="94937" x="3032125" y="3927475"/>
          <p14:tracePt t="94944" x="3078163" y="3935413"/>
          <p14:tracePt t="94952" x="3105150" y="3935413"/>
          <p14:tracePt t="94959" x="3133725" y="3935413"/>
          <p14:tracePt t="94967" x="3187700" y="3944938"/>
          <p14:tracePt t="94977" x="3233738" y="3944938"/>
          <p14:tracePt t="94981" x="3270250" y="3954463"/>
          <p14:tracePt t="94989" x="3316288" y="3963988"/>
          <p14:tracePt t="94996" x="3370263" y="3963988"/>
          <p14:tracePt t="95005" x="3416300" y="3963988"/>
          <p14:tracePt t="95013" x="3443288" y="3971925"/>
          <p14:tracePt t="95019" x="3462338" y="3971925"/>
          <p14:tracePt t="95027" x="3479800" y="3971925"/>
          <p14:tracePt t="95035" x="3489325" y="3971925"/>
          <p14:tracePt t="95050" x="3498850" y="3981450"/>
          <p14:tracePt t="95060" x="3525838" y="3981450"/>
          <p14:tracePt t="95065" x="3535363" y="3981450"/>
          <p14:tracePt t="95072" x="3552825" y="3981450"/>
          <p14:tracePt t="95080" x="3571875" y="3981450"/>
          <p14:tracePt t="95088" x="3608388" y="3981450"/>
          <p14:tracePt t="95095" x="3644900" y="3990975"/>
          <p14:tracePt t="95103" x="3671888" y="3990975"/>
          <p14:tracePt t="95110" x="3708400" y="3990975"/>
          <p14:tracePt t="95117" x="3735388" y="3990975"/>
          <p14:tracePt t="95126" x="3763963" y="4000500"/>
          <p14:tracePt t="95133" x="3790950" y="4000500"/>
          <p14:tracePt t="95144" x="3817938" y="4000500"/>
          <p14:tracePt t="95147" x="3836988" y="4000500"/>
          <p14:tracePt t="95156" x="3873500" y="4000500"/>
          <p14:tracePt t="95162" x="3910013" y="4000500"/>
          <p14:tracePt t="95170" x="3937000" y="4000500"/>
          <p14:tracePt t="95178" x="3963988" y="4000500"/>
          <p14:tracePt t="95186" x="3983038" y="4000500"/>
          <p14:tracePt t="95194" x="4037013" y="4000500"/>
          <p14:tracePt t="95201" x="4092575" y="4000500"/>
          <p14:tracePt t="95210" x="4119563" y="4000500"/>
          <p14:tracePt t="95216" x="4138613" y="4000500"/>
          <p14:tracePt t="95227" x="4146550" y="4000500"/>
          <p14:tracePt t="95231" x="4165600" y="4000500"/>
          <p14:tracePt t="95239" x="4175125" y="4000500"/>
          <p14:tracePt t="95246" x="4183063" y="4000500"/>
          <p14:tracePt t="95254" x="4192588" y="4000500"/>
          <p14:tracePt t="95261" x="4202113" y="4000500"/>
          <p14:tracePt t="95269" x="4229100" y="4000500"/>
          <p14:tracePt t="95276" x="4256088" y="4000500"/>
          <p14:tracePt t="95284" x="4302125" y="4000500"/>
          <p14:tracePt t="95293" x="4330700" y="4000500"/>
          <p14:tracePt t="95299" x="4367213" y="4000500"/>
          <p14:tracePt t="95310" x="4421188" y="4000500"/>
          <p14:tracePt t="95314" x="4457700" y="3990975"/>
          <p14:tracePt t="95321" x="4494213" y="3990975"/>
          <p14:tracePt t="95329" x="4540250" y="3990975"/>
          <p14:tracePt t="95337" x="4594225" y="3990975"/>
          <p14:tracePt t="95344" x="4630738" y="3990975"/>
          <p14:tracePt t="95352" x="4686300" y="3981450"/>
          <p14:tracePt t="95360" x="4759325" y="3981450"/>
          <p14:tracePt t="95367" x="4822825" y="3981450"/>
          <p14:tracePt t="95377" x="4841875" y="3981450"/>
          <p14:tracePt t="95382" x="4868863" y="3981450"/>
          <p14:tracePt t="95390" x="4887913" y="3981450"/>
          <p14:tracePt t="95397" x="4905375" y="3981450"/>
          <p14:tracePt t="95405" x="4924425" y="3981450"/>
          <p14:tracePt t="95412" x="4932363" y="3981450"/>
          <p14:tracePt t="95419" x="4997450" y="3971925"/>
          <p14:tracePt t="95428" x="5024438" y="3971925"/>
          <p14:tracePt t="95435" x="5051425" y="3971925"/>
          <p14:tracePt t="95443" x="5106988" y="3971925"/>
          <p14:tracePt t="95450" x="5160963" y="3971925"/>
          <p14:tracePt t="95460" x="5253038" y="3971925"/>
          <p14:tracePt t="95465" x="5316538" y="3971925"/>
          <p14:tracePt t="95473" x="5370513" y="3971925"/>
          <p14:tracePt t="95479" x="5435600" y="3971925"/>
          <p14:tracePt t="95488" x="5508625" y="3971925"/>
          <p14:tracePt t="95495" x="5545138" y="3971925"/>
          <p14:tracePt t="95504" x="5572125" y="3971925"/>
          <p14:tracePt t="95510" x="5591175" y="3971925"/>
          <p14:tracePt t="95518" x="5608638" y="3971925"/>
          <p14:tracePt t="95526" x="5618163" y="3971925"/>
          <p14:tracePt t="95533" x="5627688" y="3971925"/>
          <p14:tracePt t="95544" x="5635625" y="3971925"/>
          <p14:tracePt t="95548" x="5645150" y="3971925"/>
          <p14:tracePt t="95577" x="5645150" y="3963988"/>
          <p14:tracePt t="95790" x="5635625" y="3963988"/>
          <p14:tracePt t="95797" x="5618163" y="3963988"/>
          <p14:tracePt t="95804" x="5581650" y="3971925"/>
          <p14:tracePt t="95812" x="5545138" y="3971925"/>
          <p14:tracePt t="95820" x="5499100" y="3981450"/>
          <p14:tracePt t="95827" x="5445125" y="3981450"/>
          <p14:tracePt t="95835" x="5399088" y="4000500"/>
          <p14:tracePt t="95843" x="5362575" y="4000500"/>
          <p14:tracePt t="95850" x="5316538" y="4000500"/>
          <p14:tracePt t="95859" x="5280025" y="4000500"/>
          <p14:tracePt t="95865" x="5224463" y="4000500"/>
          <p14:tracePt t="95876" x="5180013" y="4000500"/>
          <p14:tracePt t="95879" x="5143500" y="4000500"/>
          <p14:tracePt t="95888" x="5087938" y="3990975"/>
          <p14:tracePt t="95910" x="4978400" y="3981450"/>
          <p14:tracePt t="95926" x="4968875" y="3981450"/>
          <p14:tracePt t="95932" x="4960938" y="3971925"/>
          <p14:tracePt t="95943" x="4941888" y="3971925"/>
          <p14:tracePt t="95947" x="4932363" y="3971925"/>
          <p14:tracePt t="95956" x="4924425" y="3971925"/>
          <p14:tracePt t="95962" x="4914900" y="3971925"/>
          <p14:tracePt t="95971" x="4905375" y="3971925"/>
          <p14:tracePt t="95978" x="4868863" y="3963988"/>
          <p14:tracePt t="95986" x="4832350" y="3963988"/>
          <p14:tracePt t="95994" x="4805363" y="3963988"/>
          <p14:tracePt t="96001" x="4768850" y="3963988"/>
          <p14:tracePt t="96010" x="4759325" y="3963988"/>
          <p14:tracePt t="96016" x="4740275" y="3963988"/>
          <p14:tracePt t="96027" x="4732338" y="3963988"/>
          <p14:tracePt t="96045" x="4732338" y="3954463"/>
          <p14:tracePt t="96054" x="4713288" y="3954463"/>
          <p14:tracePt t="96061" x="4703763" y="3954463"/>
          <p14:tracePt t="96069" x="4695825" y="3954463"/>
          <p14:tracePt t="96076" x="4676775" y="3954463"/>
          <p14:tracePt t="96092" x="4649788" y="3954463"/>
          <p14:tracePt t="96099" x="4630738" y="3954463"/>
          <p14:tracePt t="96110" x="4622800" y="3954463"/>
          <p14:tracePt t="96114" x="4603750" y="3954463"/>
          <p14:tracePt t="96121" x="4586288" y="3954463"/>
          <p14:tracePt t="96128" x="4557713" y="3954463"/>
          <p14:tracePt t="96137" x="4540250" y="3954463"/>
          <p14:tracePt t="96144" x="4530725" y="3954463"/>
          <p14:tracePt t="96152" x="4503738" y="3954463"/>
          <p14:tracePt t="96160" x="4467225" y="3954463"/>
          <p14:tracePt t="96166" x="4440238" y="3954463"/>
          <p14:tracePt t="96175" x="4421188" y="3954463"/>
          <p14:tracePt t="96182" x="4394200" y="3954463"/>
          <p14:tracePt t="96193" x="4384675" y="3954463"/>
          <p14:tracePt t="96197" x="4375150" y="3954463"/>
          <p14:tracePt t="96205" x="4367213" y="3954463"/>
          <p14:tracePt t="96212" x="4357688" y="3954463"/>
          <p14:tracePt t="96219" x="4348163" y="3954463"/>
          <p14:tracePt t="96235" x="4338638" y="3954463"/>
          <p14:tracePt t="96800" x="4348163" y="3954463"/>
          <p14:tracePt t="96807" x="4357688" y="3954463"/>
          <p14:tracePt t="96816" x="4367213" y="3954463"/>
          <p14:tracePt t="96830" x="4375150" y="3954463"/>
          <p14:tracePt t="96952" x="4384675" y="3954463"/>
          <p14:tracePt t="96967" x="4411663" y="3963988"/>
          <p14:tracePt t="96974" x="4421188" y="3963988"/>
          <p14:tracePt t="96981" x="4430713" y="3963988"/>
          <p14:tracePt t="96993" x="4440238" y="3963988"/>
          <p14:tracePt t="96997" x="4448175" y="3963988"/>
          <p14:tracePt t="97253" x="4430713" y="3963988"/>
          <p14:tracePt t="97261" x="4403725" y="3963988"/>
          <p14:tracePt t="97268" x="4384675" y="3963988"/>
          <p14:tracePt t="97276" x="4357688" y="3963988"/>
          <p14:tracePt t="97284" x="4302125" y="3963988"/>
          <p14:tracePt t="97292" x="4248150" y="3963988"/>
          <p14:tracePt t="97299" x="4202113" y="3963988"/>
          <p14:tracePt t="97309" x="4165600" y="3963988"/>
          <p14:tracePt t="97314" x="4119563" y="3963988"/>
          <p14:tracePt t="97321" x="4092575" y="3963988"/>
          <p14:tracePt t="97328" x="4073525" y="3963988"/>
          <p14:tracePt t="97337" x="4056063" y="3963988"/>
          <p14:tracePt t="97344" x="4037013" y="3963988"/>
          <p14:tracePt t="97359" x="4010025" y="3963988"/>
          <p14:tracePt t="97367" x="3956050" y="3963988"/>
          <p14:tracePt t="97375" x="3910013" y="3971925"/>
          <p14:tracePt t="97382" x="3854450" y="3971925"/>
          <p14:tracePt t="97392" x="3810000" y="3971925"/>
          <p14:tracePt t="97396" x="3754438" y="3971925"/>
          <p14:tracePt t="97404" x="3727450" y="3971925"/>
          <p14:tracePt t="97411" x="3671888" y="3971925"/>
          <p14:tracePt t="97419" x="3617913" y="3971925"/>
          <p14:tracePt t="97427" x="3525838" y="3971925"/>
          <p14:tracePt t="97435" x="3471863" y="3971925"/>
          <p14:tracePt t="97442" x="3406775" y="3990975"/>
          <p14:tracePt t="97449" x="3352800" y="3990975"/>
          <p14:tracePt t="97458" x="3297238" y="3990975"/>
          <p14:tracePt t="97465" x="3243263" y="3990975"/>
          <p14:tracePt t="97476" x="3197225" y="3990975"/>
          <p14:tracePt t="97479" x="3114675" y="3990975"/>
          <p14:tracePt t="97487" x="3041650" y="3990975"/>
          <p14:tracePt t="97494" x="2978150" y="3981450"/>
          <p14:tracePt t="97503" x="2951163" y="3981450"/>
          <p14:tracePt t="97510" x="2895600" y="3981450"/>
          <p14:tracePt t="97518" x="2878138" y="3981450"/>
          <p14:tracePt t="97525" x="2841625" y="3981450"/>
          <p14:tracePt t="97533" x="2786063" y="3981450"/>
          <p14:tracePt t="97543" x="2713038" y="3981450"/>
          <p14:tracePt t="97547" x="2649538" y="3971925"/>
          <p14:tracePt t="97555" x="2593975" y="3971925"/>
          <p14:tracePt t="97562" x="2540000" y="3971925"/>
          <p14:tracePt t="97570" x="2466975" y="3971925"/>
          <p14:tracePt t="97577" x="2401888" y="3963988"/>
          <p14:tracePt t="97585" x="2328863" y="3963988"/>
          <p14:tracePt t="97593" x="2238375" y="3963988"/>
          <p14:tracePt t="97600" x="2192338" y="3963988"/>
          <p14:tracePt t="97609" x="2165350" y="3963988"/>
          <p14:tracePt t="97615" x="2136775" y="3954463"/>
          <p14:tracePt t="97626" x="2119313" y="3954463"/>
          <p14:tracePt t="97630" x="2092325" y="3954463"/>
          <p14:tracePt t="97638" x="2063750" y="3954463"/>
          <p14:tracePt t="97645" x="2027238" y="3954463"/>
          <p14:tracePt t="97653" x="2000250" y="3954463"/>
          <p14:tracePt t="97660" x="1982788" y="3954463"/>
          <p14:tracePt t="97669" x="1963738" y="3954463"/>
          <p14:tracePt t="97676" x="1954213" y="3954463"/>
          <p14:tracePt t="97683" x="1936750" y="3944938"/>
          <p14:tracePt t="97691" x="1927225" y="3944938"/>
          <p14:tracePt t="97698" x="1909763" y="3944938"/>
          <p14:tracePt t="97709" x="1890713" y="3944938"/>
          <p14:tracePt t="97713" x="1881188" y="3944938"/>
          <p14:tracePt t="97721" x="1873250" y="3944938"/>
          <p14:tracePt t="98220" x="1890713" y="3944938"/>
          <p14:tracePt t="98228" x="1936750" y="3944938"/>
          <p14:tracePt t="98236" x="1963738" y="3944938"/>
          <p14:tracePt t="98243" x="1982788" y="3944938"/>
          <p14:tracePt t="98252" x="2009775" y="3944938"/>
          <p14:tracePt t="98259" x="2027238" y="3944938"/>
          <p14:tracePt t="98267" x="2055813" y="3944938"/>
          <p14:tracePt t="98275" x="2082800" y="3944938"/>
          <p14:tracePt t="98282" x="2100263" y="3944938"/>
          <p14:tracePt t="98292" x="2119313" y="3944938"/>
          <p14:tracePt t="98297" x="2136775" y="3944938"/>
          <p14:tracePt t="98308" x="2155825" y="3954463"/>
          <p14:tracePt t="98311" x="2174875" y="3954463"/>
          <p14:tracePt t="98320" x="2182813" y="3954463"/>
          <p14:tracePt t="98335" x="2201863" y="3954463"/>
          <p14:tracePt t="98343" x="2211388" y="3954463"/>
          <p14:tracePt t="98350" x="2219325" y="3954463"/>
          <p14:tracePt t="98366" x="2238375" y="3954463"/>
          <p14:tracePt t="98374" x="2247900" y="3954463"/>
          <p14:tracePt t="98380" x="2255838" y="3954463"/>
          <p14:tracePt t="98392" x="2265363" y="3954463"/>
          <p14:tracePt t="98396" x="2274888" y="3954463"/>
          <p14:tracePt t="98404" x="2284413" y="3954463"/>
          <p14:tracePt t="98411" x="2320925" y="3954463"/>
          <p14:tracePt t="98426" x="2338388" y="3954463"/>
          <p14:tracePt t="98434" x="2347913" y="3954463"/>
          <p14:tracePt t="98442" x="2347913" y="3963988"/>
          <p14:tracePt t="98449" x="2357438" y="3963988"/>
          <p14:tracePt t="98464" x="2365375" y="3963988"/>
          <p14:tracePt t="98479" x="2374900" y="3963988"/>
          <p14:tracePt t="98494" x="2393950" y="3963988"/>
          <p14:tracePt t="98517" x="2401888" y="3963988"/>
          <p14:tracePt t="98525" x="2411413" y="3963988"/>
          <p14:tracePt t="98548" x="2420938" y="3963988"/>
          <p14:tracePt t="98586" x="2430463" y="3963988"/>
          <p14:tracePt t="98708" x="2438400" y="3963988"/>
          <p14:tracePt t="98723" x="2457450" y="3963988"/>
          <p14:tracePt t="98730" x="2493963" y="3963988"/>
          <p14:tracePt t="98739" x="2503488" y="3963988"/>
          <p14:tracePt t="98745" x="2547938" y="3963988"/>
          <p14:tracePt t="98753" x="2593975" y="3971925"/>
          <p14:tracePt t="98760" x="2620963" y="3971925"/>
          <p14:tracePt t="98768" x="2657475" y="3971925"/>
          <p14:tracePt t="98776" x="2686050" y="3971925"/>
          <p14:tracePt t="98784" x="2740025" y="3971925"/>
          <p14:tracePt t="98792" x="2786063" y="3971925"/>
          <p14:tracePt t="98799" x="2805113" y="3971925"/>
          <p14:tracePt t="98807" x="2822575" y="3971925"/>
          <p14:tracePt t="98814" x="2849563" y="3971925"/>
          <p14:tracePt t="98825" x="2868613" y="3971925"/>
          <p14:tracePt t="98829" x="2878138" y="3971925"/>
          <p14:tracePt t="98837" x="2886075" y="3971925"/>
          <p14:tracePt t="98844" x="2895600" y="3971925"/>
          <p14:tracePt t="98852" x="2905125" y="3971925"/>
          <p14:tracePt t="98866" x="2914650" y="3971925"/>
          <p14:tracePt t="98874" x="2932113" y="3981450"/>
          <p14:tracePt t="98883" x="2941638" y="3981450"/>
          <p14:tracePt t="98891" x="2959100" y="3981450"/>
          <p14:tracePt t="98920" x="2968625" y="3990975"/>
          <p14:tracePt t="98958" x="2978150" y="3990975"/>
          <p14:tracePt t="98981" x="2987675" y="3990975"/>
          <p14:tracePt t="98989" x="2995613" y="3990975"/>
          <p14:tracePt t="99005" x="3005138" y="3990975"/>
          <p14:tracePt t="99012" x="3014663" y="3990975"/>
          <p14:tracePt t="99286" x="3032125" y="3990975"/>
          <p14:tracePt t="99293" x="3078163" y="3990975"/>
          <p14:tracePt t="99300" x="3097213" y="4000500"/>
          <p14:tracePt t="99308" x="3124200" y="4000500"/>
          <p14:tracePt t="99316" x="3151188" y="4000500"/>
          <p14:tracePt t="99324" x="3170238" y="4000500"/>
          <p14:tracePt t="99331" x="3187700" y="4000500"/>
          <p14:tracePt t="99341" x="3206750" y="4008438"/>
          <p14:tracePt t="99346" x="3214688" y="4008438"/>
          <p14:tracePt t="99353" x="3243263" y="4008438"/>
          <p14:tracePt t="99361" x="3260725" y="4008438"/>
          <p14:tracePt t="99369" x="3279775" y="4008438"/>
          <p14:tracePt t="99376" x="3297238" y="4008438"/>
          <p14:tracePt t="99385" x="3306763" y="4008438"/>
          <p14:tracePt t="99407" x="3325813" y="4008438"/>
          <p14:tracePt t="99414" x="3333750" y="4008438"/>
          <p14:tracePt t="99424" x="3343275" y="4008438"/>
          <p14:tracePt t="99430" x="3352800" y="4017963"/>
          <p14:tracePt t="99460" x="3362325" y="4017963"/>
          <p14:tracePt t="99490" x="3370263" y="4017963"/>
          <p14:tracePt t="99498" x="3389313" y="4017963"/>
          <p14:tracePt t="99505" x="3398838" y="4017963"/>
          <p14:tracePt t="99513" x="3416300" y="4027488"/>
          <p14:tracePt t="99524" x="3425825" y="4027488"/>
          <p14:tracePt t="99528" x="3435350" y="4027488"/>
          <p14:tracePt t="99772" x="3471863" y="4027488"/>
          <p14:tracePt t="99780" x="3508375" y="4027488"/>
          <p14:tracePt t="99789" x="3571875" y="4017963"/>
          <p14:tracePt t="99795" x="3598863" y="4017963"/>
          <p14:tracePt t="99803" x="3625850" y="4017963"/>
          <p14:tracePt t="99810" x="3644900" y="4017963"/>
          <p14:tracePt t="99818" x="3654425" y="4017963"/>
          <p14:tracePt t="99825" x="3671888" y="4017963"/>
          <p14:tracePt t="99833" x="3698875" y="4017963"/>
          <p14:tracePt t="99841" x="3727450" y="4017963"/>
          <p14:tracePt t="99847" x="3754438" y="4017963"/>
          <p14:tracePt t="99857" x="3773488" y="4027488"/>
          <p14:tracePt t="99864" x="3790950" y="4027488"/>
          <p14:tracePt t="99875" x="3810000" y="4037013"/>
          <p14:tracePt t="99878" x="3827463" y="4037013"/>
          <p14:tracePt t="99887" x="3836988" y="4044950"/>
          <p14:tracePt t="99894" x="3846513" y="4044950"/>
          <p14:tracePt t="99908" x="3854450" y="4044950"/>
          <p14:tracePt t="99962" x="3863975" y="4044950"/>
          <p14:tracePt t="99977" x="3873500" y="4064000"/>
          <p14:tracePt t="99984" x="3883025" y="4064000"/>
          <p14:tracePt t="99992" x="3890963" y="4064000"/>
          <p14:tracePt t="100449" x="3910013" y="4064000"/>
          <p14:tracePt t="100456" x="3937000" y="4064000"/>
          <p14:tracePt t="100465" x="3956050" y="4054475"/>
          <p14:tracePt t="100474" x="3963988" y="4054475"/>
          <p14:tracePt t="100480" x="3973513" y="4054475"/>
          <p14:tracePt t="100491" x="3992563" y="4044950"/>
          <p14:tracePt t="100495" x="4000500" y="4044950"/>
          <p14:tracePt t="100502" x="4010025" y="4044950"/>
          <p14:tracePt t="100510" x="4019550" y="4037013"/>
          <p14:tracePt t="100518" x="4029075" y="4037013"/>
          <p14:tracePt t="100526" x="4065588" y="4037013"/>
          <p14:tracePt t="100534" x="4092575" y="4037013"/>
          <p14:tracePt t="100541" x="4119563" y="4027488"/>
          <p14:tracePt t="100549" x="4146550" y="4027488"/>
          <p14:tracePt t="100557" x="4165600" y="4027488"/>
          <p14:tracePt t="100563" x="4192588" y="4027488"/>
          <p14:tracePt t="100574" x="4229100" y="4017963"/>
          <p14:tracePt t="100578" x="4256088" y="4017963"/>
          <p14:tracePt t="100590" x="4284663" y="4008438"/>
          <p14:tracePt t="100594" x="4302125" y="4008438"/>
          <p14:tracePt t="100602" x="4321175" y="4008438"/>
          <p14:tracePt t="100610" x="4338638" y="4008438"/>
          <p14:tracePt t="100617" x="4348163" y="4008438"/>
          <p14:tracePt t="100625" x="4367213" y="4000500"/>
          <p14:tracePt t="100633" x="4375150" y="4000500"/>
          <p14:tracePt t="100640" x="4384675" y="4000500"/>
          <p14:tracePt t="100647" x="4394200" y="4000500"/>
          <p14:tracePt t="100656" x="4403725" y="4000500"/>
          <p14:tracePt t="101124" x="4411663" y="4000500"/>
          <p14:tracePt t="101170" x="4411663" y="3990975"/>
          <p14:tracePt t="101261" x="4421188" y="3990975"/>
          <p14:tracePt t="101276" x="4440238" y="3990975"/>
          <p14:tracePt t="101291" x="4448175" y="3981450"/>
          <p14:tracePt t="101352" x="4467225" y="3981450"/>
          <p14:tracePt t="101710" x="4476750" y="3981450"/>
          <p14:tracePt t="101945" x="4484688" y="3981450"/>
          <p14:tracePt t="101991" x="4494213" y="3981450"/>
          <p14:tracePt t="102067" x="4503738" y="3981450"/>
          <p14:tracePt t="102074" x="4521200" y="3981450"/>
          <p14:tracePt t="102082" x="4530725" y="3981450"/>
          <p14:tracePt t="102097" x="4549775" y="3981450"/>
          <p14:tracePt t="102105" x="4557713" y="3981450"/>
          <p14:tracePt t="102113" x="4567238" y="3981450"/>
          <p14:tracePt t="102122" x="4576763" y="3981450"/>
          <p14:tracePt t="102128" x="4586288" y="4000500"/>
          <p14:tracePt t="102166" x="4594225" y="4000500"/>
          <p14:tracePt t="102546" x="4603750" y="4000500"/>
          <p14:tracePt t="102553" x="4613275" y="4000500"/>
          <p14:tracePt t="102560" x="4630738" y="4000500"/>
          <p14:tracePt t="102576" x="4640263" y="4000500"/>
          <p14:tracePt t="102660" x="4649788" y="4000500"/>
          <p14:tracePt t="102706" x="4659313" y="4000500"/>
          <p14:tracePt t="102713" x="4667250" y="4000500"/>
          <p14:tracePt t="102721" x="4676775" y="4000500"/>
          <p14:tracePt t="102728" x="4686300" y="4000500"/>
          <p14:tracePt t="102744" x="4695825" y="4000500"/>
          <p14:tracePt t="102774" x="4703763" y="4000500"/>
          <p14:tracePt t="102827" x="4722813" y="4000500"/>
          <p14:tracePt t="102835" x="4740275" y="4000500"/>
          <p14:tracePt t="102842" x="4749800" y="4000500"/>
          <p14:tracePt t="102850" x="4759325" y="4000500"/>
          <p14:tracePt t="102865" x="4776788" y="4000500"/>
          <p14:tracePt t="102890" x="4795838" y="4000500"/>
          <p14:tracePt t="102919" x="4805363" y="4000500"/>
          <p14:tracePt t="104409" x="4859338" y="4000500"/>
          <p14:tracePt t="104416" x="4895850" y="4008438"/>
          <p14:tracePt t="104424" x="4951413" y="4008438"/>
          <p14:tracePt t="104432" x="4987925" y="4017963"/>
          <p14:tracePt t="104440" x="5041900" y="4037013"/>
          <p14:tracePt t="104448" x="5070475" y="4044950"/>
          <p14:tracePt t="104454" x="5097463" y="4054475"/>
          <p14:tracePt t="104463" x="5133975" y="4054475"/>
          <p14:tracePt t="104470" x="5151438" y="4064000"/>
          <p14:tracePt t="104478" x="5170488" y="4064000"/>
          <p14:tracePt t="104488" x="5187950" y="4073525"/>
          <p14:tracePt t="104500" x="5216525" y="4081463"/>
          <p14:tracePt t="104507" x="5253038" y="4100513"/>
          <p14:tracePt t="104516" x="5270500" y="4110038"/>
          <p14:tracePt t="104523" x="5289550" y="4117975"/>
          <p14:tracePt t="104531" x="5297488" y="4117975"/>
          <p14:tracePt t="104538" x="5307013" y="4117975"/>
          <p14:tracePt t="104546" x="5307013" y="4127500"/>
          <p14:tracePt t="105253" x="5316538" y="4117975"/>
          <p14:tracePt t="105261" x="5316538" y="4110038"/>
          <p14:tracePt t="105268" x="5326063" y="4100513"/>
          <p14:tracePt t="105276" x="5334000" y="4090988"/>
          <p14:tracePt t="105287" x="5343525" y="4073525"/>
          <p14:tracePt t="105290" x="5353050" y="4044950"/>
          <p14:tracePt t="105299" x="5353050" y="4037013"/>
          <p14:tracePt t="105307" x="5362575" y="4017963"/>
          <p14:tracePt t="105314" x="5370513" y="3990975"/>
          <p14:tracePt t="105321" x="5389563" y="3971925"/>
          <p14:tracePt t="105329" x="5389563" y="3944938"/>
          <p14:tracePt t="105337" x="5399088" y="3927475"/>
          <p14:tracePt t="105345" x="5399088" y="3917950"/>
          <p14:tracePt t="105353" x="5399088" y="3898900"/>
          <p14:tracePt t="105360" x="5408613" y="3898900"/>
          <p14:tracePt t="105370" x="5408613" y="3881438"/>
          <p14:tracePt t="105374" x="5408613" y="3871913"/>
          <p14:tracePt t="105382" x="5408613" y="3862388"/>
          <p14:tracePt t="105389" x="5408613" y="3852863"/>
          <p14:tracePt t="105398" x="5408613" y="3844925"/>
          <p14:tracePt t="108075" x="5399088" y="3844925"/>
          <p14:tracePt t="108098" x="5399088" y="3852863"/>
          <p14:tracePt t="108106" x="5389563" y="3862388"/>
          <p14:tracePt t="108121" x="5389563" y="3871913"/>
          <p14:tracePt t="108386" x="5462588" y="3835400"/>
          <p14:tracePt t="108394" x="5581650" y="3779838"/>
          <p14:tracePt t="108401" x="5664200" y="3752850"/>
          <p14:tracePt t="108409" x="5708650" y="3716338"/>
          <p14:tracePt t="108417" x="5818188" y="3689350"/>
          <p14:tracePt t="108424" x="5937250" y="3670300"/>
          <p14:tracePt t="108435" x="6065838" y="3662363"/>
          <p14:tracePt t="108439" x="6175375" y="3662363"/>
          <p14:tracePt t="108447" x="6338888" y="3662363"/>
          <p14:tracePt t="108455" x="6430963" y="3662363"/>
          <p14:tracePt t="108462" x="6523038" y="3662363"/>
          <p14:tracePt t="108470" x="6567488" y="3670300"/>
          <p14:tracePt t="108477" x="6596063" y="3679825"/>
          <p14:tracePt t="108485" x="6623050" y="3689350"/>
          <p14:tracePt t="108493" x="6640513" y="3689350"/>
          <p14:tracePt t="108501" x="6650038" y="3698875"/>
          <p14:tracePt t="108508" x="6677025" y="3698875"/>
          <p14:tracePt t="108518" x="6696075" y="3716338"/>
          <p14:tracePt t="108523" x="6713538" y="3716338"/>
          <p14:tracePt t="108531" x="6732588" y="3725863"/>
          <p14:tracePt t="108599" x="6742113" y="3725863"/>
          <p14:tracePt t="108607" x="6769100" y="3725863"/>
          <p14:tracePt t="108614" x="6796088" y="3698875"/>
          <p14:tracePt t="108622" x="6832600" y="3679825"/>
          <p14:tracePt t="108629" x="6888163" y="3643313"/>
          <p14:tracePt t="108638" x="6924675" y="3597275"/>
          <p14:tracePt t="108645" x="6978650" y="3516313"/>
          <p14:tracePt t="108652" x="7024688" y="3414713"/>
          <p14:tracePt t="108660" x="7061200" y="3333750"/>
          <p14:tracePt t="108668" x="7116763" y="3268663"/>
          <p14:tracePt t="108675" x="7153275" y="3187700"/>
          <p14:tracePt t="108684" x="7180263" y="3122613"/>
          <p14:tracePt t="108690" x="7216775" y="3078163"/>
          <p14:tracePt t="108701" x="7243763" y="3013075"/>
          <p14:tracePt t="108705" x="7253288" y="2986088"/>
          <p14:tracePt t="108715" x="7262813" y="2968625"/>
          <p14:tracePt t="108720" x="7270750" y="2949575"/>
          <p14:tracePt t="108729" x="7280275" y="2930525"/>
          <p14:tracePt t="108736" x="7289800" y="2903538"/>
          <p14:tracePt t="108744" x="7299325" y="2886075"/>
          <p14:tracePt t="108752" x="7299325" y="2840038"/>
          <p14:tracePt t="108759" x="7316788" y="2794000"/>
          <p14:tracePt t="108767" x="7307263" y="2740025"/>
          <p14:tracePt t="108774" x="7307263" y="2638425"/>
          <p14:tracePt t="108785" x="7289800" y="2511425"/>
          <p14:tracePt t="108789" x="7289800" y="2419350"/>
          <p14:tracePt t="108797" x="7280275" y="2328863"/>
          <p14:tracePt t="108805" x="7262813" y="2282825"/>
          <p14:tracePt t="108812" x="7253288" y="2228850"/>
          <p14:tracePt t="108819" x="7243763" y="2192338"/>
          <p14:tracePt t="108827" x="7243763" y="2163763"/>
          <p14:tracePt t="108835" x="7234238" y="2155825"/>
          <p14:tracePt t="108843" x="7234238" y="2146300"/>
          <p14:tracePt t="108858" x="7226300" y="2136775"/>
          <p14:tracePt t="108869" x="7226300" y="2127250"/>
          <p14:tracePt t="108873" x="7216775" y="2119313"/>
          <p14:tracePt t="108881" x="7216775" y="2100263"/>
          <p14:tracePt t="108892" x="7207250" y="2090738"/>
          <p14:tracePt t="108896" x="7197725" y="2082800"/>
          <p14:tracePt t="108927" x="7189788" y="2082800"/>
          <p14:tracePt t="109017" x="7180263" y="2082800"/>
          <p14:tracePt t="109024" x="7170738" y="2082800"/>
          <p14:tracePt t="109032" x="7153275" y="2119313"/>
          <p14:tracePt t="109039" x="7124700" y="2173288"/>
          <p14:tracePt t="109047" x="7070725" y="2292350"/>
          <p14:tracePt t="109054" x="7043738" y="2411413"/>
          <p14:tracePt t="109062" x="7015163" y="2538413"/>
          <p14:tracePt t="109069" x="6988175" y="2647950"/>
          <p14:tracePt t="109078" x="6942138" y="2767013"/>
          <p14:tracePt t="109085" x="6915150" y="2867025"/>
          <p14:tracePt t="109092" x="6842125" y="3032125"/>
          <p14:tracePt t="109101" x="6796088" y="3195638"/>
          <p14:tracePt t="109107" x="6723063" y="3443288"/>
          <p14:tracePt t="109118" x="6677025" y="3606800"/>
          <p14:tracePt t="109123" x="6613525" y="3743325"/>
          <p14:tracePt t="109130" x="6513513" y="3898900"/>
          <p14:tracePt t="109137" x="6403975" y="4017963"/>
          <p14:tracePt t="109145" x="6275388" y="4173538"/>
          <p14:tracePt t="109152" x="6175375" y="4310063"/>
          <p14:tracePt t="109160" x="6065838" y="4465638"/>
          <p14:tracePt t="109168" x="5973763" y="4565650"/>
          <p14:tracePt t="109175" x="5910263" y="4648200"/>
          <p14:tracePt t="109184" x="5873750" y="4702175"/>
          <p14:tracePt t="109190" x="5854700" y="4721225"/>
          <p14:tracePt t="109201" x="5837238" y="4730750"/>
          <p14:tracePt t="109205" x="5827713" y="4730750"/>
          <p14:tracePt t="109213" x="5818188" y="4738688"/>
          <p14:tracePt t="109221" x="5800725" y="4738688"/>
          <p14:tracePt t="109227" x="5791200" y="4738688"/>
          <p14:tracePt t="109235" x="5781675" y="4738688"/>
          <p14:tracePt t="109258" x="5781675" y="4748213"/>
          <p14:tracePt t="109267" x="5773738" y="4748213"/>
          <p14:tracePt t="109284" x="5764213" y="4748213"/>
          <p14:tracePt t="109288" x="5754688" y="4757738"/>
          <p14:tracePt t="109296" x="5737225" y="4757738"/>
          <p14:tracePt t="109303" x="5718175" y="4757738"/>
          <p14:tracePt t="109311" x="5708650" y="4757738"/>
          <p14:tracePt t="109318" x="5691188" y="4757738"/>
          <p14:tracePt t="109326" x="5672138" y="4757738"/>
          <p14:tracePt t="109341" x="5635625" y="4757738"/>
          <p14:tracePt t="109352" x="5618163" y="4757738"/>
          <p14:tracePt t="109355" x="5608638" y="4748213"/>
          <p14:tracePt t="109364" x="5591175" y="4748213"/>
          <p14:tracePt t="109371" x="5581650" y="4738688"/>
          <p14:tracePt t="109379" x="5562600" y="4730750"/>
          <p14:tracePt t="109387" x="5535613" y="4702175"/>
          <p14:tracePt t="109394" x="5518150" y="4684713"/>
          <p14:tracePt t="109401" x="5472113" y="4665663"/>
          <p14:tracePt t="109409" x="5445125" y="4648200"/>
          <p14:tracePt t="109417" x="5416550" y="4621213"/>
          <p14:tracePt t="109424" x="5408613" y="4602163"/>
          <p14:tracePt t="109435" x="5408613" y="4592638"/>
          <p14:tracePt t="109439" x="5399088" y="4592638"/>
          <p14:tracePt t="109447" x="5389563" y="4592638"/>
          <p14:tracePt t="109455" x="5389563" y="4584700"/>
          <p14:tracePt t="109462" x="5380038" y="4575175"/>
          <p14:tracePt t="109469" x="5370513" y="4575175"/>
          <p14:tracePt t="109477" x="5362575" y="4556125"/>
          <p14:tracePt t="109485" x="5353050" y="4548188"/>
          <p14:tracePt t="109492" x="5334000" y="4519613"/>
          <p14:tracePt t="109500" x="5307013" y="4492625"/>
          <p14:tracePt t="109507" x="5297488" y="4475163"/>
          <p14:tracePt t="109518" x="5289550" y="4465638"/>
          <p14:tracePt t="109522" x="5280025" y="4446588"/>
          <p14:tracePt t="109530" x="5270500" y="4429125"/>
          <p14:tracePt t="109537" x="5260975" y="4419600"/>
          <p14:tracePt t="109545" x="5253038" y="4402138"/>
          <p14:tracePt t="109552" x="5253038" y="4383088"/>
          <p14:tracePt t="109560" x="5243513" y="4373563"/>
          <p14:tracePt t="109568" x="5243513" y="4365625"/>
          <p14:tracePt t="109575" x="5243513" y="4329113"/>
          <p14:tracePt t="109584" x="5233988" y="4310063"/>
          <p14:tracePt t="109590" x="5233988" y="4292600"/>
          <p14:tracePt t="109604" x="5233988" y="4283075"/>
          <p14:tracePt t="109613" x="5233988" y="4273550"/>
          <p14:tracePt t="109620" x="5233988" y="4264025"/>
          <p14:tracePt t="109922" x="5233988" y="4246563"/>
          <p14:tracePt t="109929" x="5233988" y="4237038"/>
          <p14:tracePt t="109936" x="5233988" y="4227513"/>
          <p14:tracePt t="109945" x="5233988" y="4210050"/>
          <p14:tracePt t="109952" x="5233988" y="4191000"/>
          <p14:tracePt t="109959" x="5233988" y="4183063"/>
          <p14:tracePt t="109967" x="5233988" y="4164013"/>
          <p14:tracePt t="109975" x="5233988" y="4154488"/>
          <p14:tracePt t="109983" x="5233988" y="4146550"/>
          <p14:tracePt t="109990" x="5233988" y="4137025"/>
          <p14:tracePt t="110004" x="5233988" y="4127500"/>
          <p14:tracePt t="110013" x="5233988" y="4100513"/>
          <p14:tracePt t="110019" x="5243513" y="4073525"/>
          <p14:tracePt t="110028" x="5243513" y="4027488"/>
          <p14:tracePt t="110035" x="5253038" y="4008438"/>
          <p14:tracePt t="110043" x="5253038" y="3990975"/>
          <p14:tracePt t="110050" x="5260975" y="3971925"/>
          <p14:tracePt t="110057" x="5260975" y="3954463"/>
          <p14:tracePt t="110073" x="5270500" y="3944938"/>
          <p14:tracePt t="112900" x="5270500" y="3935413"/>
          <p14:tracePt t="112923" x="5270500" y="3917950"/>
          <p14:tracePt t="112931" x="5270500" y="3898900"/>
          <p14:tracePt t="112938" x="5280025" y="3889375"/>
          <p14:tracePt t="112947" x="5280025" y="3871913"/>
          <p14:tracePt t="112953" x="5280025" y="3862388"/>
          <p14:tracePt t="112962" x="5280025" y="3844925"/>
          <p14:tracePt t="112977" x="5280025" y="3825875"/>
          <p14:tracePt t="112984" x="5289550" y="3808413"/>
          <p14:tracePt t="112992" x="5289550" y="3789363"/>
          <p14:tracePt t="113000" x="5289550" y="3762375"/>
          <p14:tracePt t="113007" x="5289550" y="3743325"/>
          <p14:tracePt t="113015" x="5297488" y="3725863"/>
          <p14:tracePt t="113022" x="5297488" y="3706813"/>
          <p14:tracePt t="113032" x="5297488" y="3689350"/>
          <p14:tracePt t="113038" x="5297488" y="3662363"/>
          <p14:tracePt t="113048" x="5297488" y="3625850"/>
          <p14:tracePt t="113053" x="5297488" y="3589338"/>
          <p14:tracePt t="113060" x="5297488" y="3560763"/>
          <p14:tracePt t="113067" x="5297488" y="3543300"/>
          <p14:tracePt t="113076" x="5297488" y="3533775"/>
          <p14:tracePt t="113083" x="5297488" y="3516313"/>
          <p14:tracePt t="113091" x="5307013" y="3497263"/>
          <p14:tracePt t="113099" x="5307013" y="3470275"/>
          <p14:tracePt t="113106" x="5307013" y="3414713"/>
          <p14:tracePt t="113115" x="5334000" y="3387725"/>
          <p14:tracePt t="113122" x="5334000" y="3351213"/>
          <p14:tracePt t="113131" x="5334000" y="3333750"/>
          <p14:tracePt t="113136" x="5334000" y="3324225"/>
          <p14:tracePt t="113144" x="5334000" y="3287713"/>
          <p14:tracePt t="113151" x="5334000" y="3278188"/>
          <p14:tracePt t="113159" x="5334000" y="3251200"/>
          <p14:tracePt t="113167" x="5334000" y="3241675"/>
          <p14:tracePt t="113174" x="5334000" y="3232150"/>
          <p14:tracePt t="113190" x="5334000" y="3224213"/>
          <p14:tracePt t="113251" x="5334000" y="3214688"/>
          <p14:tracePt t="113273" x="5334000" y="3205163"/>
          <p14:tracePt t="113281" x="5334000" y="3195638"/>
          <p14:tracePt t="113288" x="5334000" y="3187700"/>
          <p14:tracePt t="113297" x="5334000" y="3168650"/>
          <p14:tracePt t="113304" x="5334000" y="3132138"/>
          <p14:tracePt t="113312" x="5334000" y="3078163"/>
          <p14:tracePt t="113319" x="5334000" y="3041650"/>
          <p14:tracePt t="113326" x="5316538" y="2986088"/>
          <p14:tracePt t="113334" x="5316538" y="2922588"/>
          <p14:tracePt t="113342" x="5307013" y="2867025"/>
          <p14:tracePt t="113349" x="5307013" y="2840038"/>
          <p14:tracePt t="113357" x="5307013" y="2813050"/>
          <p14:tracePt t="113365" x="5297488" y="2794000"/>
          <p14:tracePt t="113372" x="5297488" y="2757488"/>
          <p14:tracePt t="113382" x="5297488" y="2740025"/>
          <p14:tracePt t="113387" x="5297488" y="2703513"/>
          <p14:tracePt t="113395" x="5297488" y="2684463"/>
          <p14:tracePt t="113402" x="5297488" y="2657475"/>
          <p14:tracePt t="113410" x="5297488" y="2638425"/>
          <p14:tracePt t="113417" x="5297488" y="2620963"/>
          <p14:tracePt t="113425" x="5297488" y="2611438"/>
          <p14:tracePt t="113433" x="5297488" y="2601913"/>
          <p14:tracePt t="113448" x="5297488" y="2593975"/>
          <p14:tracePt t="113471" x="5297488" y="2584450"/>
          <p14:tracePt t="113486" x="5297488" y="2574925"/>
          <p14:tracePt t="113493" x="5297488" y="2538413"/>
          <p14:tracePt t="113500" x="5297488" y="2520950"/>
          <p14:tracePt t="113508" x="5297488" y="2511425"/>
          <p14:tracePt t="113516" x="5297488" y="2501900"/>
          <p14:tracePt t="113524" x="5297488" y="2492375"/>
          <p14:tracePt t="113531" x="5307013" y="2474913"/>
          <p14:tracePt t="113539" x="5307013" y="2465388"/>
          <p14:tracePt t="113554" x="5307013" y="2455863"/>
          <p14:tracePt t="113568" x="5307013" y="2447925"/>
          <p14:tracePt t="113637" x="5307013" y="2438400"/>
          <p14:tracePt t="113644" x="5307013" y="2428875"/>
          <p14:tracePt t="113651" x="5307013" y="2419350"/>
          <p14:tracePt t="113659" x="5307013" y="2411413"/>
          <p14:tracePt t="113666" x="5326063" y="2392363"/>
          <p14:tracePt t="113674" x="5326063" y="2365375"/>
          <p14:tracePt t="113682" x="5326063" y="2355850"/>
          <p14:tracePt t="113689" x="5326063" y="2338388"/>
          <p14:tracePt t="113705" x="5326063" y="2328863"/>
          <p14:tracePt t="114014" x="5334000" y="2328863"/>
          <p14:tracePt t="114021" x="5334000" y="2338388"/>
          <p14:tracePt t="114029" x="5334000" y="2355850"/>
          <p14:tracePt t="114036" x="5343525" y="2374900"/>
          <p14:tracePt t="114044" x="5353050" y="2382838"/>
          <p14:tracePt t="114051" x="5362575" y="2401888"/>
          <p14:tracePt t="114059" x="5362575" y="2419350"/>
          <p14:tracePt t="114066" x="5370513" y="2428875"/>
          <p14:tracePt t="114074" x="5380038" y="2447925"/>
          <p14:tracePt t="114089" x="5380038" y="2474913"/>
          <p14:tracePt t="114097" x="5389563" y="2492375"/>
          <p14:tracePt t="114105" x="5389563" y="2528888"/>
          <p14:tracePt t="114111" x="5389563" y="2538413"/>
          <p14:tracePt t="114119" x="5389563" y="2547938"/>
          <p14:tracePt t="114127" x="5389563" y="2565400"/>
          <p14:tracePt t="114134" x="5389563" y="2584450"/>
          <p14:tracePt t="114142" x="5389563" y="2593975"/>
          <p14:tracePt t="114149" x="5389563" y="2611438"/>
          <p14:tracePt t="114157" x="5389563" y="2638425"/>
          <p14:tracePt t="114164" x="5389563" y="2657475"/>
          <p14:tracePt t="114173" x="5389563" y="2684463"/>
          <p14:tracePt t="114181" x="5389563" y="2711450"/>
          <p14:tracePt t="114188" x="5389563" y="2730500"/>
          <p14:tracePt t="114198" x="5389563" y="2747963"/>
          <p14:tracePt t="114202" x="5389563" y="2757488"/>
          <p14:tracePt t="114210" x="5380038" y="2767013"/>
          <p14:tracePt t="114217" x="5380038" y="2784475"/>
          <p14:tracePt t="114226" x="5380038" y="2803525"/>
          <p14:tracePt t="114240" x="5380038" y="2813050"/>
          <p14:tracePt t="114248" x="5370513" y="2820988"/>
          <p14:tracePt t="114256" x="5370513" y="2840038"/>
          <p14:tracePt t="114265" x="5370513" y="2857500"/>
          <p14:tracePt t="114270" x="5362575" y="2876550"/>
          <p14:tracePt t="114278" x="5362575" y="2903538"/>
          <p14:tracePt t="114285" x="5353050" y="2922588"/>
          <p14:tracePt t="114293" x="5353050" y="2940050"/>
          <p14:tracePt t="114301" x="5343525" y="2986088"/>
          <p14:tracePt t="114308" x="5334000" y="3013075"/>
          <p14:tracePt t="114316" x="5334000" y="3068638"/>
          <p14:tracePt t="114323" x="5326063" y="3114675"/>
          <p14:tracePt t="114331" x="5316538" y="3168650"/>
          <p14:tracePt t="114338" x="5316538" y="3224213"/>
          <p14:tracePt t="114349" x="5297488" y="3268663"/>
          <p14:tracePt t="114352" x="5297488" y="3297238"/>
          <p14:tracePt t="114361" x="5297488" y="3324225"/>
          <p14:tracePt t="114368" x="5289550" y="3360738"/>
          <p14:tracePt t="114376" x="5289550" y="3378200"/>
          <p14:tracePt t="114384" x="5280025" y="3397250"/>
          <p14:tracePt t="114391" x="5280025" y="3414713"/>
          <p14:tracePt t="114398" x="5280025" y="3424238"/>
          <p14:tracePt t="114406" x="5270500" y="3451225"/>
          <p14:tracePt t="114415" x="5270500" y="3460750"/>
          <p14:tracePt t="114421" x="5260975" y="3470275"/>
          <p14:tracePt t="114433" x="5260975" y="3487738"/>
          <p14:tracePt t="114436" x="5253038" y="3516313"/>
          <p14:tracePt t="114444" x="5253038" y="3524250"/>
          <p14:tracePt t="114450" x="5233988" y="3533775"/>
          <p14:tracePt t="114459" x="5233988" y="3543300"/>
          <p14:tracePt t="114466" x="5233988" y="3552825"/>
          <p14:tracePt t="114475" x="5233988" y="3560763"/>
          <p14:tracePt t="114489" x="5233988" y="3570288"/>
          <p14:tracePt t="114513" x="5224463" y="3570288"/>
          <p14:tracePt t="115060" x="5124450" y="3606800"/>
          <p14:tracePt t="115067" x="4951413" y="3670300"/>
          <p14:tracePt t="115075" x="4822825" y="3716338"/>
          <p14:tracePt t="115084" x="4649788" y="3762375"/>
          <p14:tracePt t="115091" x="4484688" y="3808413"/>
          <p14:tracePt t="115099" x="4292600" y="3871913"/>
          <p14:tracePt t="115106" x="4183063" y="3881438"/>
          <p14:tracePt t="115115" x="4092575" y="3898900"/>
          <p14:tracePt t="115120" x="4029075" y="3908425"/>
          <p14:tracePt t="115131" x="4000500" y="3908425"/>
          <p14:tracePt t="115136" x="3973513" y="3908425"/>
          <p14:tracePt t="115147" x="3927475" y="3908425"/>
          <p14:tracePt t="115151" x="3910013" y="3908425"/>
          <p14:tracePt t="115175" x="3900488" y="3908425"/>
          <p14:tracePt t="115517" x="3900488" y="3889375"/>
          <p14:tracePt t="115524" x="3900488" y="3871913"/>
          <p14:tracePt t="115531" x="3900488" y="3844925"/>
          <p14:tracePt t="115539" x="3900488" y="3808413"/>
          <p14:tracePt t="115548" x="3900488" y="3762375"/>
          <p14:tracePt t="115555" x="3910013" y="3706813"/>
          <p14:tracePt t="115565" x="3910013" y="3652838"/>
          <p14:tracePt t="115569" x="3919538" y="3589338"/>
          <p14:tracePt t="115581" x="3919538" y="3533775"/>
          <p14:tracePt t="115584" x="3937000" y="3460750"/>
          <p14:tracePt t="115593" x="3946525" y="3397250"/>
          <p14:tracePt t="115601" x="3956050" y="3324225"/>
          <p14:tracePt t="115607" x="3973513" y="3241675"/>
          <p14:tracePt t="115615" x="3983038" y="3187700"/>
          <p14:tracePt t="115623" x="3983038" y="3159125"/>
          <p14:tracePt t="115631" x="3992563" y="3141663"/>
          <p14:tracePt t="115638" x="3992563" y="3122613"/>
          <p14:tracePt t="115647" x="3992563" y="3105150"/>
          <p14:tracePt t="115653" x="4010025" y="3086100"/>
          <p14:tracePt t="115661" x="4010025" y="3041650"/>
          <p14:tracePt t="115668" x="4019550" y="3013075"/>
          <p14:tracePt t="115676" x="4019550" y="2995613"/>
          <p14:tracePt t="115683" x="4029075" y="2968625"/>
          <p14:tracePt t="115691" x="4029075" y="2930525"/>
          <p14:tracePt t="115698" x="4037013" y="2903538"/>
          <p14:tracePt t="115707" x="4037013" y="2849563"/>
          <p14:tracePt t="115715" x="4037013" y="2813050"/>
          <p14:tracePt t="115722" x="4037013" y="2757488"/>
          <p14:tracePt t="115730" x="4056063" y="2720975"/>
          <p14:tracePt t="115737" x="4056063" y="2693988"/>
          <p14:tracePt t="115748" x="4056063" y="2657475"/>
          <p14:tracePt t="115751" x="4065588" y="2638425"/>
          <p14:tracePt t="115760" x="4065588" y="2601913"/>
          <p14:tracePt t="115775" x="4073525" y="2584450"/>
          <p14:tracePt t="115782" x="4073525" y="2565400"/>
          <p14:tracePt t="115789" x="4073525" y="2557463"/>
          <p14:tracePt t="115797" x="4073525" y="2547938"/>
          <p14:tracePt t="115806" x="4073525" y="2538413"/>
          <p14:tracePt t="115814" x="4073525" y="2528888"/>
          <p14:tracePt t="115820" x="4073525" y="2511425"/>
          <p14:tracePt t="115844" x="4073525" y="2501900"/>
          <p14:tracePt t="115850" x="4073525" y="2492375"/>
          <p14:tracePt t="115859" x="4073525" y="2484438"/>
          <p14:tracePt t="115865" x="4073525" y="2465388"/>
          <p14:tracePt t="115874" x="4073525" y="2455863"/>
          <p14:tracePt t="115889" x="4073525" y="2447925"/>
          <p14:tracePt t="115905" x="4073525" y="2438400"/>
          <p14:tracePt t="116178" x="4065588" y="2501900"/>
          <p14:tracePt t="116185" x="4056063" y="2565400"/>
          <p14:tracePt t="116193" x="4029075" y="2657475"/>
          <p14:tracePt t="116200" x="3983038" y="2757488"/>
          <p14:tracePt t="116208" x="3956050" y="2840038"/>
          <p14:tracePt t="116215" x="3927475" y="2913063"/>
          <p14:tracePt t="116224" x="3900488" y="3013075"/>
          <p14:tracePt t="116231" x="3890963" y="3086100"/>
          <p14:tracePt t="116238" x="3863975" y="3168650"/>
          <p14:tracePt t="116247" x="3836988" y="3241675"/>
          <p14:tracePt t="116254" x="3827463" y="3278188"/>
          <p14:tracePt t="116264" x="3817938" y="3297238"/>
          <p14:tracePt t="116270" x="3810000" y="3314700"/>
          <p14:tracePt t="116277" x="3800475" y="3333750"/>
          <p14:tracePt t="116283" x="3781425" y="3351213"/>
          <p14:tracePt t="116292" x="3781425" y="3370263"/>
          <p14:tracePt t="116299" x="3773488" y="3406775"/>
          <p14:tracePt t="116307" x="3744913" y="3451225"/>
          <p14:tracePt t="116315" x="3735388" y="3487738"/>
          <p14:tracePt t="116322" x="3727450" y="3506788"/>
          <p14:tracePt t="116330" x="3717925" y="3516313"/>
          <p14:tracePt t="116360" x="3708400" y="3524250"/>
          <p14:tracePt t="116375" x="3698875" y="3543300"/>
          <p14:tracePt t="116383" x="3681413" y="3560763"/>
          <p14:tracePt t="116390" x="3671888" y="3597275"/>
          <p14:tracePt t="116398" x="3654425" y="3616325"/>
          <p14:tracePt t="116406" x="3635375" y="3643313"/>
          <p14:tracePt t="116414" x="3625850" y="3670300"/>
          <p14:tracePt t="116421" x="3589338" y="3698875"/>
          <p14:tracePt t="116430" x="3581400" y="3725863"/>
          <p14:tracePt t="116435" x="3571875" y="3735388"/>
          <p14:tracePt t="116448" x="3562350" y="3752850"/>
          <p14:tracePt t="116451" x="3544888" y="3771900"/>
          <p14:tracePt t="116459" x="3544888" y="3779838"/>
          <p14:tracePt t="116467" x="3544888" y="3789363"/>
          <p14:tracePt t="116474" x="3535363" y="3789363"/>
          <p14:tracePt t="116534" x="3525838" y="3789363"/>
          <p14:tracePt t="116596" x="3516313" y="3789363"/>
          <p14:tracePt t="116649" x="3508375" y="3789363"/>
          <p14:tracePt t="116656" x="3498850" y="3789363"/>
          <p14:tracePt t="116663" x="3479800" y="3789363"/>
          <p14:tracePt t="116680" x="3471863" y="3771900"/>
          <p14:tracePt t="116686" x="3452813" y="3762375"/>
          <p14:tracePt t="116696" x="3443288" y="3743325"/>
          <p14:tracePt t="116702" x="3435350" y="3735388"/>
          <p14:tracePt t="116710" x="3425825" y="3706813"/>
          <p14:tracePt t="116717" x="3406775" y="3689350"/>
          <p14:tracePt t="116725" x="3398838" y="3652838"/>
          <p14:tracePt t="116732" x="3379788" y="3625850"/>
          <p14:tracePt t="116739" x="3370263" y="3606800"/>
          <p14:tracePt t="116747" x="3370263" y="3589338"/>
          <p14:tracePt t="116756" x="3362325" y="3570288"/>
          <p14:tracePt t="116764" x="3352800" y="3543300"/>
          <p14:tracePt t="116771" x="3352800" y="3516313"/>
          <p14:tracePt t="116781" x="3343275" y="3479800"/>
          <p14:tracePt t="116786" x="3333750" y="3424238"/>
          <p14:tracePt t="116797" x="3333750" y="3370263"/>
          <p14:tracePt t="116802" x="3325813" y="3324225"/>
          <p14:tracePt t="116809" x="3325813" y="3297238"/>
          <p14:tracePt t="116817" x="3316288" y="3260725"/>
          <p14:tracePt t="116823" x="3316288" y="3224213"/>
          <p14:tracePt t="116831" x="3316288" y="3168650"/>
          <p14:tracePt t="116839" x="3316288" y="3114675"/>
          <p14:tracePt t="116847" x="3316288" y="3059113"/>
          <p14:tracePt t="116854" x="3325813" y="3013075"/>
          <p14:tracePt t="116863" x="3325813" y="2940050"/>
          <p14:tracePt t="116870" x="3325813" y="2913063"/>
          <p14:tracePt t="116881" x="3333750" y="2876550"/>
          <p14:tracePt t="116884" x="3333750" y="2857500"/>
          <p14:tracePt t="116893" x="3333750" y="2849563"/>
          <p14:tracePt t="116900" x="3343275" y="2813050"/>
          <p14:tracePt t="116907" x="3343275" y="2776538"/>
          <p14:tracePt t="116915" x="3352800" y="2740025"/>
          <p14:tracePt t="116923" x="3370263" y="2703513"/>
          <p14:tracePt t="116931" x="3370263" y="2657475"/>
          <p14:tracePt t="116938" x="3379788" y="2593975"/>
          <p14:tracePt t="116947" x="3389313" y="2528888"/>
          <p14:tracePt t="116953" x="3398838" y="2474913"/>
          <p14:tracePt t="116964" x="3416300" y="2374900"/>
          <p14:tracePt t="116968" x="3425825" y="2319338"/>
          <p14:tracePt t="116976" x="3425825" y="2273300"/>
          <p14:tracePt t="116983" x="3435350" y="2246313"/>
          <p14:tracePt t="116991" x="3435350" y="2228850"/>
          <p14:tracePt t="116998" x="3443288" y="2219325"/>
          <p14:tracePt t="117007" x="3443288" y="2209800"/>
          <p14:tracePt t="117022" x="3443288" y="2200275"/>
          <p14:tracePt t="117037" x="3443288" y="2182813"/>
          <p14:tracePt t="117046" x="3443288" y="2173288"/>
          <p14:tracePt t="117052" x="3452813" y="2163763"/>
          <p14:tracePt t="117063" x="3452813" y="2146300"/>
          <p14:tracePt t="117067" x="3452813" y="2127250"/>
          <p14:tracePt t="117288" x="3452813" y="2136775"/>
          <p14:tracePt t="117295" x="3435350" y="2182813"/>
          <p14:tracePt t="117302" x="3389313" y="2265363"/>
          <p14:tracePt t="117313" x="3370263" y="2328863"/>
          <p14:tracePt t="117317" x="3343275" y="2392363"/>
          <p14:tracePt t="117326" x="3325813" y="2484438"/>
          <p14:tracePt t="117332" x="3306763" y="2547938"/>
          <p14:tracePt t="117341" x="3289300" y="2620963"/>
          <p14:tracePt t="117348" x="3270250" y="2684463"/>
          <p14:tracePt t="117356" x="3224213" y="2784475"/>
          <p14:tracePt t="117364" x="3197225" y="2857500"/>
          <p14:tracePt t="117371" x="3160713" y="2913063"/>
          <p14:tracePt t="117380" x="3151188" y="2986088"/>
          <p14:tracePt t="117386" x="3141663" y="3032125"/>
          <p14:tracePt t="117396" x="3114675" y="3059113"/>
          <p14:tracePt t="117401" x="3105150" y="3105150"/>
          <p14:tracePt t="117412" x="3097213" y="3122613"/>
          <p14:tracePt t="117418" x="3087688" y="3178175"/>
          <p14:tracePt t="117425" x="3060700" y="3224213"/>
          <p14:tracePt t="117431" x="3051175" y="3260725"/>
          <p14:tracePt t="117439" x="3041650" y="3297238"/>
          <p14:tracePt t="117447" x="3041650" y="3314700"/>
          <p14:tracePt t="117455" x="3032125" y="3333750"/>
          <p14:tracePt t="117469" x="3024188" y="3341688"/>
          <p14:tracePt t="117487" x="3024188" y="3351213"/>
          <p14:tracePt t="117690" x="3014663" y="3351213"/>
          <p14:tracePt t="117697" x="3005138" y="3351213"/>
          <p14:tracePt t="117706" x="2995613" y="3351213"/>
          <p14:tracePt t="117713" x="2987675" y="3351213"/>
          <p14:tracePt t="117721" x="2968625" y="3341688"/>
          <p14:tracePt t="117729" x="2959100" y="3341688"/>
          <p14:tracePt t="117736" x="2941638" y="3333750"/>
          <p14:tracePt t="117747" x="2941638" y="3324225"/>
          <p14:tracePt t="117751" x="2922588" y="3305175"/>
          <p14:tracePt t="117762" x="2895600" y="3287713"/>
          <p14:tracePt t="117766" x="2878138" y="3268663"/>
          <p14:tracePt t="117774" x="2849563" y="3224213"/>
          <p14:tracePt t="117781" x="2822575" y="3187700"/>
          <p14:tracePt t="117790" x="2805113" y="3132138"/>
          <p14:tracePt t="117797" x="2759075" y="3032125"/>
          <p14:tracePt t="117804" x="2722563" y="2949575"/>
          <p14:tracePt t="117813" x="2695575" y="2894013"/>
          <p14:tracePt t="117819" x="2686050" y="2794000"/>
          <p14:tracePt t="117830" x="2667000" y="2720975"/>
          <p14:tracePt t="117836" x="2657475" y="2611438"/>
          <p14:tracePt t="117843" x="2640013" y="2528888"/>
          <p14:tracePt t="117849" x="2640013" y="2492375"/>
          <p14:tracePt t="117858" x="2630488" y="2428875"/>
          <p14:tracePt t="117864" x="2630488" y="2338388"/>
          <p14:tracePt t="117872" x="2630488" y="2282825"/>
          <p14:tracePt t="117880" x="2630488" y="2255838"/>
          <p14:tracePt t="117903" x="2630488" y="2228850"/>
          <p14:tracePt t="119368" x="2613025" y="2228850"/>
          <p14:tracePt t="119376" x="2603500" y="2236788"/>
          <p14:tracePt t="119382" x="2584450" y="2246313"/>
          <p14:tracePt t="119390" x="2576513" y="2246313"/>
          <p14:tracePt t="119397" x="2557463" y="2255838"/>
          <p14:tracePt t="119406" x="2540000" y="2265363"/>
          <p14:tracePt t="119414" x="2520950" y="2273300"/>
          <p14:tracePt t="119421" x="2493963" y="2301875"/>
          <p14:tracePt t="119429" x="2438400" y="2309813"/>
          <p14:tracePt t="119436" x="2393950" y="2328863"/>
          <p14:tracePt t="119445" x="2365375" y="2338388"/>
          <p14:tracePt t="119451" x="2328863" y="2365375"/>
          <p14:tracePt t="119462" x="2311400" y="2374900"/>
          <p14:tracePt t="119466" x="2292350" y="2382838"/>
          <p14:tracePt t="119475" x="2274888" y="2392363"/>
          <p14:tracePt t="119481" x="2265363" y="2392363"/>
          <p14:tracePt t="119489" x="2255838" y="2392363"/>
          <p14:tracePt t="119496" x="2247900" y="2392363"/>
          <p14:tracePt t="119505" x="2228850" y="2401888"/>
          <p14:tracePt t="119512" x="2192338" y="2419350"/>
          <p14:tracePt t="119520" x="2146300" y="2438400"/>
          <p14:tracePt t="119528" x="2073275" y="2455863"/>
          <p14:tracePt t="119534" x="2027238" y="2465388"/>
          <p14:tracePt t="119545" x="2000250" y="2474913"/>
          <p14:tracePt t="119550" x="1973263" y="2484438"/>
          <p14:tracePt t="119558" x="1954213" y="2492375"/>
          <p14:tracePt t="119566" x="1936750" y="2501900"/>
          <p14:tracePt t="119572" x="1927225" y="2501900"/>
          <p14:tracePt t="119580" x="1909763" y="2501900"/>
          <p14:tracePt t="119587" x="1909763" y="2511425"/>
          <p14:tracePt t="119626" x="1890713" y="2520950"/>
          <p14:tracePt t="119633" x="1881188" y="2520950"/>
          <p14:tracePt t="119641" x="1873250" y="2528888"/>
          <p14:tracePt t="119649" x="1873250" y="2538413"/>
          <p14:tracePt t="119657" x="1863725" y="2538413"/>
          <p14:tracePt t="119664" x="1854200" y="2547938"/>
          <p14:tracePt t="119680" x="1854200" y="2557463"/>
          <p14:tracePt t="119687" x="1844675" y="2557463"/>
          <p14:tracePt t="119726" x="1836738" y="2565400"/>
          <p14:tracePt t="119732" x="1827213" y="2584450"/>
          <p14:tracePt t="119739" x="1817688" y="2601913"/>
          <p14:tracePt t="119748" x="1800225" y="2620963"/>
          <p14:tracePt t="123632" x="1800225" y="2638425"/>
          <p14:tracePt t="123640" x="1800225" y="2657475"/>
          <p14:tracePt t="123646" x="1800225" y="2684463"/>
          <p14:tracePt t="123654" x="1800225" y="2711450"/>
          <p14:tracePt t="123662" x="1790700" y="2747963"/>
          <p14:tracePt t="123669" x="1790700" y="2803525"/>
          <p14:tracePt t="123678" x="1790700" y="2840038"/>
          <p14:tracePt t="123685" x="1790700" y="2886075"/>
          <p14:tracePt t="123693" x="1790700" y="2903538"/>
          <p14:tracePt t="123700" x="1790700" y="2922588"/>
          <p14:tracePt t="123708" x="1790700" y="2930525"/>
          <p14:tracePt t="123716" x="1790700" y="2940050"/>
          <p14:tracePt t="123726" x="1790700" y="2959100"/>
          <p14:tracePt t="123731" x="1790700" y="2968625"/>
          <p14:tracePt t="123738" x="1790700" y="2995613"/>
          <p14:tracePt t="123746" x="1790700" y="3013075"/>
          <p14:tracePt t="123753" x="1800225" y="3041650"/>
          <p14:tracePt t="123760" x="1800225" y="3059113"/>
          <p14:tracePt t="123769" x="1800225" y="3078163"/>
          <p14:tracePt t="123777" x="1800225" y="3105150"/>
          <p14:tracePt t="123784" x="1800225" y="3114675"/>
          <p14:tracePt t="123792" x="1800225" y="3122613"/>
          <p14:tracePt t="123913" x="1800225" y="3151188"/>
          <p14:tracePt t="123921" x="1800225" y="3159125"/>
          <p14:tracePt t="123936" x="1800225" y="3168650"/>
          <p14:tracePt t="123943" x="1808163" y="3178175"/>
          <p14:tracePt t="123951" x="1808163" y="3205163"/>
          <p14:tracePt t="126744" x="1808163" y="3232150"/>
          <p14:tracePt t="126752" x="1808163" y="3241675"/>
          <p14:tracePt t="126759" x="1817688" y="3268663"/>
          <p14:tracePt t="126767" x="1817688" y="3278188"/>
          <p14:tracePt t="126775" x="1827213" y="3287713"/>
          <p14:tracePt t="126783" x="1827213" y="3297238"/>
          <p14:tracePt t="126805" x="1827213" y="3305175"/>
          <p14:tracePt t="126843" x="1836738" y="3305175"/>
          <p14:tracePt t="126858" x="1836738" y="3314700"/>
          <p14:tracePt t="126864" x="1836738" y="3324225"/>
          <p14:tracePt t="126873" x="1844675" y="3333750"/>
          <p14:tracePt t="126891" x="1854200" y="3370263"/>
          <p14:tracePt t="126897" x="1863725" y="3387725"/>
          <p14:tracePt t="126906" x="1863725" y="3406775"/>
          <p14:tracePt t="126912" x="1873250" y="3433763"/>
          <p14:tracePt t="126919" x="1881188" y="3451225"/>
          <p14:tracePt t="126927" x="1890713" y="3470275"/>
          <p14:tracePt t="126935" x="1890713" y="3497263"/>
          <p14:tracePt t="131447" x="1890713" y="3479800"/>
          <p14:tracePt t="131454" x="1900238" y="3460750"/>
          <p14:tracePt t="131462" x="1900238" y="3433763"/>
          <p14:tracePt t="131471" x="1900238" y="3387725"/>
          <p14:tracePt t="131477" x="1900238" y="3351213"/>
          <p14:tracePt t="131487" x="1909763" y="3297238"/>
          <p14:tracePt t="131492" x="1909763" y="3241675"/>
          <p14:tracePt t="131500" x="1909763" y="3195638"/>
          <p14:tracePt t="131507" x="1917700" y="3122613"/>
          <p14:tracePt t="131515" x="1936750" y="3068638"/>
          <p14:tracePt t="131522" x="1936750" y="3013075"/>
          <p14:tracePt t="131530" x="1946275" y="2976563"/>
          <p14:tracePt t="131538" x="1946275" y="2922588"/>
          <p14:tracePt t="131545" x="1946275" y="2886075"/>
          <p14:tracePt t="131553" x="1946275" y="2857500"/>
          <p14:tracePt t="131560" x="1946275" y="2820988"/>
          <p14:tracePt t="131572" x="1946275" y="2794000"/>
          <p14:tracePt t="131575" x="1946275" y="2776538"/>
          <p14:tracePt t="131583" x="1946275" y="2747963"/>
          <p14:tracePt t="131590" x="1936750" y="2730500"/>
          <p14:tracePt t="131598" x="1936750" y="2711450"/>
          <p14:tracePt t="131605" x="1936750" y="2684463"/>
          <p14:tracePt t="131613" x="1927225" y="2667000"/>
          <p14:tracePt t="131620" x="1927225" y="2638425"/>
          <p14:tracePt t="131627" x="1909763" y="2593975"/>
          <p14:tracePt t="131636" x="1909763" y="2538413"/>
          <p14:tracePt t="131643" x="1909763" y="2511425"/>
          <p14:tracePt t="131653" x="1900238" y="2492375"/>
          <p14:tracePt t="131657" x="1900238" y="2474913"/>
          <p14:tracePt t="131666" x="1900238" y="2465388"/>
          <p14:tracePt t="131672" x="1900238" y="2455863"/>
          <p14:tracePt t="131703" x="1900238" y="2447925"/>
          <p14:tracePt t="131718" x="1900238" y="2438400"/>
          <p14:tracePt t="131725" x="1900238" y="2428875"/>
          <p14:tracePt t="131734" x="1900238" y="2419350"/>
          <p14:tracePt t="131741" x="1900238" y="2411413"/>
          <p14:tracePt t="131786" x="1900238" y="2392363"/>
          <p14:tracePt t="136487" x="1900238" y="2382838"/>
          <p14:tracePt t="136494" x="1881188" y="2365375"/>
          <p14:tracePt t="136501" x="1854200" y="2346325"/>
          <p14:tracePt t="136509" x="1844675" y="2328863"/>
          <p14:tracePt t="136517" x="1827213" y="2309813"/>
          <p14:tracePt t="136525" x="1808163" y="2301875"/>
          <p14:tracePt t="136533" x="1790700" y="2273300"/>
          <p14:tracePt t="136539" x="1771650" y="2265363"/>
          <p14:tracePt t="136548" x="1763713" y="2265363"/>
          <p14:tracePt t="136555" x="1754188" y="2265363"/>
          <p14:tracePt t="136562" x="1754188" y="2255838"/>
          <p14:tracePt t="136570" x="1735138" y="2255838"/>
          <p14:tracePt t="136577" x="1735138" y="2246313"/>
          <p14:tracePt t="136585" x="1708150" y="2246313"/>
          <p14:tracePt t="136592" x="1698625" y="2246313"/>
          <p14:tracePt t="136600" x="1671638" y="2246313"/>
          <p14:tracePt t="136608" x="1654175" y="2246313"/>
          <p14:tracePt t="136617" x="1644650" y="2246313"/>
          <p14:tracePt t="136623" x="1625600" y="2246313"/>
          <p14:tracePt t="136637" x="1608138" y="2246313"/>
          <p14:tracePt t="136646" x="1598613" y="2246313"/>
          <p14:tracePt t="136652" x="1589088" y="2246313"/>
          <p14:tracePt t="136660" x="1579563" y="2246313"/>
          <p14:tracePt t="136668" x="1562100" y="2246313"/>
          <p14:tracePt t="136721" x="1552575" y="2246313"/>
          <p14:tracePt t="136728" x="1543050" y="2246313"/>
          <p14:tracePt t="136735" x="1535113" y="2246313"/>
          <p14:tracePt t="136744" x="1516063" y="2255838"/>
          <p14:tracePt t="136751" x="1489075" y="2265363"/>
          <p14:tracePt t="136759" x="1470025" y="2273300"/>
          <p14:tracePt t="136767" x="1443038" y="2282825"/>
          <p14:tracePt t="136774" x="1416050" y="2292350"/>
          <p14:tracePt t="136785" x="1360488" y="2309813"/>
          <p14:tracePt t="136789" x="1333500" y="2338388"/>
          <p14:tracePt t="136797" x="1296988" y="2346325"/>
          <p14:tracePt t="136804" x="1270000" y="2365375"/>
          <p14:tracePt t="136812" x="1250950" y="2374900"/>
          <p14:tracePt t="136818" x="1233488" y="2382838"/>
          <p14:tracePt t="136827" x="1206500" y="2401888"/>
          <p14:tracePt t="136834" x="1187450" y="2419350"/>
          <p14:tracePt t="136842" x="1160463" y="2465388"/>
          <p14:tracePt t="136850" x="1141413" y="2511425"/>
          <p14:tracePt t="136857" x="1104900" y="2557463"/>
          <p14:tracePt t="136868" x="1077913" y="2601913"/>
          <p14:tracePt t="136873" x="1068388" y="2638425"/>
          <p14:tracePt t="136879" x="1058863" y="2667000"/>
          <p14:tracePt t="136887" x="1050925" y="2684463"/>
          <p14:tracePt t="136906" x="1041400" y="2730500"/>
          <p14:tracePt t="136909" x="1022350" y="2747963"/>
          <p14:tracePt t="136917" x="1022350" y="2794000"/>
          <p14:tracePt t="136925" x="1014413" y="2813050"/>
          <p14:tracePt t="136933" x="1014413" y="2840038"/>
          <p14:tracePt t="136939" x="1014413" y="2849563"/>
          <p14:tracePt t="136951" x="1014413" y="2867025"/>
          <p14:tracePt t="136954" x="1014413" y="2894013"/>
          <p14:tracePt t="136963" x="1014413" y="2913063"/>
          <p14:tracePt t="136969" x="1014413" y="2922588"/>
          <p14:tracePt t="136977" x="1014413" y="2940050"/>
          <p14:tracePt t="136985" x="1014413" y="2968625"/>
          <p14:tracePt t="136993" x="1014413" y="2976563"/>
          <p14:tracePt t="137001" x="1014413" y="2986088"/>
          <p14:tracePt t="137017" x="1031875" y="2995613"/>
          <p14:tracePt t="137023" x="1031875" y="3005138"/>
          <p14:tracePt t="137030" x="1031875" y="3013075"/>
          <p14:tracePt t="137038" x="1041400" y="3032125"/>
          <p14:tracePt t="137046" x="1050925" y="3049588"/>
          <p14:tracePt t="137054" x="1068388" y="3095625"/>
          <p14:tracePt t="137061" x="1077913" y="3132138"/>
          <p14:tracePt t="137068" x="1104900" y="3168650"/>
          <p14:tracePt t="137076" x="1123950" y="3187700"/>
          <p14:tracePt t="137084" x="1133475" y="3232150"/>
          <p14:tracePt t="137091" x="1150938" y="3251200"/>
          <p14:tracePt t="137101" x="1160463" y="3278188"/>
          <p14:tracePt t="137105" x="1169988" y="3305175"/>
          <p14:tracePt t="137114" x="1187450" y="3324225"/>
          <p14:tracePt t="137120" x="1206500" y="3333750"/>
          <p14:tracePt t="137128" x="1214438" y="3351213"/>
          <p14:tracePt t="137135" x="1223963" y="3360738"/>
          <p14:tracePt t="137143" x="1243013" y="3387725"/>
          <p14:tracePt t="137151" x="1279525" y="3424238"/>
          <p14:tracePt t="137158" x="1306513" y="3443288"/>
          <p14:tracePt t="137167" x="1323975" y="3451225"/>
          <p14:tracePt t="137173" x="1352550" y="3479800"/>
          <p14:tracePt t="137184" x="1389063" y="3506788"/>
          <p14:tracePt t="137188" x="1406525" y="3516313"/>
          <p14:tracePt t="137196" x="1425575" y="3533775"/>
          <p14:tracePt t="137205" x="1443038" y="3543300"/>
          <p14:tracePt t="137211" x="1462088" y="3560763"/>
          <p14:tracePt t="137218" x="1479550" y="3570288"/>
          <p14:tracePt t="137227" x="1489075" y="3579813"/>
          <p14:tracePt t="137234" x="1498600" y="3589338"/>
          <p14:tracePt t="137241" x="1506538" y="3597275"/>
          <p14:tracePt t="137250" x="1535113" y="3606800"/>
          <p14:tracePt t="137256" x="1562100" y="3616325"/>
          <p14:tracePt t="137268" x="1571625" y="3616325"/>
          <p14:tracePt t="137273" x="1589088" y="3643313"/>
          <p14:tracePt t="137279" x="1608138" y="3652838"/>
          <p14:tracePt t="137288" x="1625600" y="3670300"/>
          <p14:tracePt t="137294" x="1654175" y="3679825"/>
          <p14:tracePt t="137301" x="1671638" y="3689350"/>
          <p14:tracePt t="137310" x="1735138" y="3706813"/>
          <p14:tracePt t="137317" x="1790700" y="3716338"/>
          <p14:tracePt t="137325" x="1890713" y="3743325"/>
          <p14:tracePt t="137333" x="1963738" y="3762375"/>
          <p14:tracePt t="137339" x="2046288" y="3771900"/>
          <p14:tracePt t="137351" x="2119313" y="3789363"/>
          <p14:tracePt t="137356" x="2247900" y="3789363"/>
          <p14:tracePt t="137363" x="2320925" y="3798888"/>
          <p14:tracePt t="137371" x="2365375" y="3798888"/>
          <p14:tracePt t="137378" x="2420938" y="3798888"/>
          <p14:tracePt t="137384" x="2447925" y="3798888"/>
          <p14:tracePt t="137392" x="2484438" y="3798888"/>
          <p14:tracePt t="137400" x="2557463" y="3808413"/>
          <p14:tracePt t="137408" x="2667000" y="3808413"/>
          <p14:tracePt t="137417" x="2759075" y="3808413"/>
          <p14:tracePt t="137423" x="2868613" y="3808413"/>
          <p14:tracePt t="137430" x="2951163" y="3808413"/>
          <p14:tracePt t="137438" x="3041650" y="3808413"/>
          <p14:tracePt t="137445" x="3133725" y="3808413"/>
          <p14:tracePt t="137452" x="3187700" y="3808413"/>
          <p14:tracePt t="137461" x="3214688" y="3798888"/>
          <p14:tracePt t="137468" x="3233738" y="3798888"/>
          <p14:tracePt t="137476" x="3270250" y="3798888"/>
          <p14:tracePt t="137484" x="3297238" y="3789363"/>
          <p14:tracePt t="137491" x="3306763" y="3789363"/>
          <p14:tracePt t="137500" x="3333750" y="3771900"/>
          <p14:tracePt t="137506" x="3362325" y="3743325"/>
          <p14:tracePt t="137516" x="3406775" y="3725863"/>
          <p14:tracePt t="137520" x="3452813" y="3689350"/>
          <p14:tracePt t="137529" x="3516313" y="3633788"/>
          <p14:tracePt t="137535" x="3552825" y="3616325"/>
          <p14:tracePt t="137543" x="3581400" y="3570288"/>
          <p14:tracePt t="137551" x="3617913" y="3543300"/>
          <p14:tracePt t="137559" x="3635375" y="3524250"/>
          <p14:tracePt t="137567" x="3654425" y="3479800"/>
          <p14:tracePt t="137573" x="3690938" y="3433763"/>
          <p14:tracePt t="137584" x="3708400" y="3414713"/>
          <p14:tracePt t="137588" x="3717925" y="3378200"/>
          <p14:tracePt t="137596" x="3744913" y="3351213"/>
          <p14:tracePt t="137605" x="3763963" y="3305175"/>
          <p14:tracePt t="137611" x="3773488" y="3278188"/>
          <p14:tracePt t="137618" x="3781425" y="3232150"/>
          <p14:tracePt t="137627" x="3781425" y="3214688"/>
          <p14:tracePt t="137634" x="3790950" y="3195638"/>
          <p14:tracePt t="137641" x="3790950" y="3159125"/>
          <p14:tracePt t="137650" x="3790950" y="3105150"/>
          <p14:tracePt t="137657" x="3790950" y="3022600"/>
          <p14:tracePt t="137667" x="3781425" y="2949575"/>
          <p14:tracePt t="137671" x="3763963" y="2867025"/>
          <p14:tracePt t="137680" x="3735388" y="2794000"/>
          <p14:tracePt t="137688" x="3708400" y="2711450"/>
          <p14:tracePt t="137694" x="3698875" y="2657475"/>
          <p14:tracePt t="137701" x="3671888" y="2574925"/>
          <p14:tracePt t="137710" x="3654425" y="2547938"/>
          <p14:tracePt t="137717" x="3617913" y="2484438"/>
          <p14:tracePt t="137725" x="3598863" y="2455863"/>
          <p14:tracePt t="137733" x="3581400" y="2419350"/>
          <p14:tracePt t="137740" x="3571875" y="2401888"/>
          <p14:tracePt t="137751" x="3552825" y="2374900"/>
          <p14:tracePt t="137755" x="3535363" y="2355850"/>
          <p14:tracePt t="137763" x="3525838" y="2346325"/>
          <p14:tracePt t="137770" x="3525838" y="2328863"/>
          <p14:tracePt t="137778" x="3498850" y="2319338"/>
          <p14:tracePt t="137784" x="3462338" y="2301875"/>
          <p14:tracePt t="137794" x="3416300" y="2273300"/>
          <p14:tracePt t="137800" x="3370263" y="2236788"/>
          <p14:tracePt t="137807" x="3325813" y="2219325"/>
          <p14:tracePt t="137817" x="3289300" y="2200275"/>
          <p14:tracePt t="137822" x="3233738" y="2192338"/>
          <p14:tracePt t="137830" x="3187700" y="2163763"/>
          <p14:tracePt t="137837" x="3160713" y="2146300"/>
          <p14:tracePt t="137845" x="3114675" y="2136775"/>
          <p14:tracePt t="137852" x="3051175" y="2109788"/>
          <p14:tracePt t="137860" x="3024188" y="2100263"/>
          <p14:tracePt t="137868" x="2978150" y="2073275"/>
          <p14:tracePt t="137876" x="2951163" y="2054225"/>
          <p14:tracePt t="137883" x="2914650" y="2027238"/>
          <p14:tracePt t="137891" x="2878138" y="2017713"/>
          <p14:tracePt t="137906" x="2849563" y="2009775"/>
          <p14:tracePt t="137913" x="2841625" y="2000250"/>
          <p14:tracePt t="137922" x="2832100" y="2000250"/>
          <p14:tracePt t="137937" x="2813050" y="1990725"/>
          <p14:tracePt t="137943" x="2795588" y="1990725"/>
          <p14:tracePt t="137952" x="2776538" y="1990725"/>
          <p14:tracePt t="137959" x="2759075" y="1981200"/>
          <p14:tracePt t="137967" x="2749550" y="1981200"/>
          <p14:tracePt t="137974" x="2722563" y="1981200"/>
          <p14:tracePt t="137984" x="2703513" y="1981200"/>
          <p14:tracePt t="137988" x="2686050" y="1981200"/>
          <p14:tracePt t="137996" x="2649538" y="1981200"/>
          <p14:tracePt t="138004" x="2603500" y="1981200"/>
          <p14:tracePt t="138011" x="2576513" y="1981200"/>
          <p14:tracePt t="138018" x="2530475" y="1990725"/>
          <p14:tracePt t="138027" x="2511425" y="1990725"/>
          <p14:tracePt t="138034" x="2484438" y="2000250"/>
          <p14:tracePt t="138041" x="2474913" y="2009775"/>
          <p14:tracePt t="138050" x="2466975" y="2009775"/>
          <p14:tracePt t="138057" x="2438400" y="2017713"/>
          <p14:tracePt t="138067" x="2430463" y="2017713"/>
          <p14:tracePt t="138071" x="2420938" y="2036763"/>
          <p14:tracePt t="138079" x="2393950" y="2046288"/>
          <p14:tracePt t="138086" x="2365375" y="2054225"/>
          <p14:tracePt t="138094" x="2338388" y="2063750"/>
          <p14:tracePt t="138101" x="2320925" y="2082800"/>
          <p14:tracePt t="138110" x="2284413" y="2109788"/>
          <p14:tracePt t="138117" x="2255838" y="2119313"/>
          <p14:tracePt t="138124" x="2238375" y="2136775"/>
          <p14:tracePt t="138133" x="2219325" y="2146300"/>
          <p14:tracePt t="138139" x="2201863" y="2155825"/>
          <p14:tracePt t="138150" x="2182813" y="2163763"/>
          <p14:tracePt t="138156" x="2165350" y="2182813"/>
          <p14:tracePt t="138162" x="2155825" y="2192338"/>
          <p14:tracePt t="138169" x="2136775" y="2219325"/>
          <p14:tracePt t="138177" x="2119313" y="2236788"/>
          <p14:tracePt t="138184" x="2092325" y="2273300"/>
          <p14:tracePt t="138192" x="2073275" y="2282825"/>
          <p14:tracePt t="138200" x="2063750" y="2301875"/>
          <p14:tracePt t="138208" x="2046288" y="2309813"/>
          <p14:tracePt t="138216" x="2046288" y="2319338"/>
          <p14:tracePt t="138222" x="2046288" y="2328863"/>
          <p14:tracePt t="138230" x="2027238" y="2328863"/>
          <p14:tracePt t="138237" x="2019300" y="2365375"/>
          <p14:tracePt t="138245" x="2009775" y="2382838"/>
          <p14:tracePt t="138253" x="1990725" y="2401888"/>
          <p14:tracePt t="138260" x="1982788" y="2419350"/>
          <p14:tracePt t="138267" x="1973263" y="2447925"/>
          <p14:tracePt t="138276" x="1963738" y="2465388"/>
          <p14:tracePt t="138283" x="1954213" y="2484438"/>
          <p14:tracePt t="138290" x="1946275" y="2501900"/>
          <p14:tracePt t="138301" x="1946275" y="2538413"/>
          <p14:tracePt t="138305" x="1936750" y="2557463"/>
          <p14:tracePt t="138316" x="1927225" y="2574925"/>
          <p14:tracePt t="138320" x="1927225" y="2584450"/>
          <p14:tracePt t="138328" x="1927225" y="2593975"/>
          <p14:tracePt t="138336" x="1927225" y="2601913"/>
          <p14:tracePt t="138343" x="1917700" y="2620963"/>
          <p14:tracePt t="138351" x="1917700" y="2647950"/>
          <p14:tracePt t="138358" x="1909763" y="2684463"/>
          <p14:tracePt t="138367" x="1909763" y="2720975"/>
          <p14:tracePt t="138374" x="1900238" y="2747963"/>
          <p14:tracePt t="138383" x="1900238" y="2767013"/>
          <p14:tracePt t="138388" x="1900238" y="2776538"/>
          <p14:tracePt t="138396" x="1890713" y="2794000"/>
          <p14:tracePt t="138403" x="1890713" y="2803525"/>
          <p14:tracePt t="138411" x="1890713" y="2813050"/>
          <p14:tracePt t="138419" x="1881188" y="2830513"/>
          <p14:tracePt t="138427" x="1863725" y="2849563"/>
          <p14:tracePt t="138434" x="1863725" y="2867025"/>
          <p14:tracePt t="138442" x="1854200" y="2886075"/>
          <p14:tracePt t="138450" x="1854200" y="2903538"/>
          <p14:tracePt t="138456" x="1844675" y="2922588"/>
          <p14:tracePt t="138467" x="1836738" y="2940050"/>
          <p14:tracePt t="138471" x="1836738" y="2959100"/>
          <p14:tracePt t="138482" x="1808163" y="2986088"/>
          <p14:tracePt t="138486" x="1800225" y="3013075"/>
          <p14:tracePt t="138495" x="1790700" y="3032125"/>
          <p14:tracePt t="138501" x="1790700" y="3068638"/>
          <p14:tracePt t="138510" x="1781175" y="3086100"/>
          <p14:tracePt t="138517" x="1771650" y="3095625"/>
          <p14:tracePt t="138532" x="1771650" y="3105150"/>
          <p14:tracePt t="138539" x="1763713" y="3122613"/>
          <p14:tracePt t="138549" x="1754188" y="3141663"/>
          <p14:tracePt t="138554" x="1744663" y="3159125"/>
          <p14:tracePt t="138562" x="1717675" y="3195638"/>
          <p14:tracePt t="138571" x="1708150" y="3224213"/>
          <p14:tracePt t="138577" x="1690688" y="3251200"/>
          <p14:tracePt t="138584" x="1681163" y="3268663"/>
          <p14:tracePt t="138593" x="1662113" y="3305175"/>
          <p14:tracePt t="138600" x="1654175" y="3324225"/>
          <p14:tracePt t="138607" x="1635125" y="3341688"/>
          <p14:tracePt t="138616" x="1608138" y="3360738"/>
          <p14:tracePt t="138622" x="1589088" y="3378200"/>
          <p14:tracePt t="138630" x="1571625" y="3406775"/>
          <p14:tracePt t="138638" x="1562100" y="3414713"/>
          <p14:tracePt t="138645" x="1562100" y="3424238"/>
          <p14:tracePt t="138653" x="1552575" y="3424238"/>
          <p14:tracePt t="138660" x="1552575" y="3433763"/>
          <p14:tracePt t="138668" x="1543050" y="3443288"/>
          <p14:tracePt t="138675" x="1525588" y="3451225"/>
          <p14:tracePt t="138683" x="1506538" y="3470275"/>
          <p14:tracePt t="138690" x="1498600" y="3479800"/>
          <p14:tracePt t="138700" x="1489075" y="3487738"/>
          <p14:tracePt t="138705" x="1470025" y="3497263"/>
          <p14:tracePt t="138716" x="1462088" y="3497263"/>
          <p14:tracePt t="138720" x="1443038" y="3516313"/>
          <p14:tracePt t="138728" x="1416050" y="3543300"/>
          <p14:tracePt t="138737" x="1389063" y="3560763"/>
          <p14:tracePt t="138742" x="1352550" y="3579813"/>
          <p14:tracePt t="138750" x="1323975" y="3589338"/>
          <p14:tracePt t="138758" x="1296988" y="3606800"/>
          <p14:tracePt t="138766" x="1260475" y="3633788"/>
          <p14:tracePt t="138774" x="1233488" y="3652838"/>
          <p14:tracePt t="138782" x="1196975" y="3670300"/>
          <p14:tracePt t="138788" x="1141413" y="3698875"/>
          <p14:tracePt t="138799" x="1096963" y="3716338"/>
          <p14:tracePt t="138804" x="1068388" y="3725863"/>
          <p14:tracePt t="138812" x="1050925" y="3762375"/>
          <p14:tracePt t="138818" x="1014413" y="3779838"/>
          <p14:tracePt t="138827" x="977900" y="3789363"/>
          <p14:tracePt t="138834" x="941388" y="3808413"/>
          <p14:tracePt t="138841" x="922338" y="3825875"/>
          <p14:tracePt t="138849" x="904875" y="3835400"/>
          <p14:tracePt t="138856" x="885825" y="3862388"/>
          <p14:tracePt t="138867" x="858838" y="3881438"/>
          <p14:tracePt t="138871" x="839788" y="3898900"/>
          <p14:tracePt t="138879" x="812800" y="3927475"/>
          <p14:tracePt t="138887" x="785813" y="3954463"/>
          <p14:tracePt t="138894" x="766763" y="3981450"/>
          <p14:tracePt t="138903" x="739775" y="4008438"/>
          <p14:tracePt t="138909" x="730250" y="4044950"/>
          <p14:tracePt t="138917" x="712788" y="4073525"/>
          <p14:tracePt t="138924" x="703263" y="4117975"/>
          <p14:tracePt t="138933" x="685800" y="4137025"/>
          <p14:tracePt t="138939" x="676275" y="4154488"/>
          <p14:tracePt t="138950" x="676275" y="4164013"/>
          <p14:tracePt t="138955" x="657225" y="4183063"/>
          <p14:tracePt t="138962" x="649288" y="4200525"/>
          <p14:tracePt t="138969" x="612775" y="4237038"/>
          <p14:tracePt t="138977" x="603250" y="4273550"/>
          <p14:tracePt t="138984" x="593725" y="4310063"/>
          <p14:tracePt t="138992" x="584200" y="4329113"/>
          <p14:tracePt t="139000" x="584200" y="4337050"/>
          <p14:tracePt t="139007" x="584200" y="4356100"/>
          <p14:tracePt t="139017" x="576263" y="4365625"/>
          <p14:tracePt t="139022" x="576263" y="4373563"/>
          <p14:tracePt t="139033" x="576263" y="4383088"/>
          <p14:tracePt t="139037" x="576263" y="4392613"/>
          <p14:tracePt t="139060" x="576263" y="4402138"/>
          <p14:tracePt t="139076" x="576263" y="4410075"/>
          <p14:tracePt t="139083" x="576263" y="4419600"/>
          <p14:tracePt t="139100" x="576263" y="4429125"/>
          <p14:tracePt t="139121" x="576263" y="4446588"/>
          <p14:tracePt t="139165" x="576263" y="4456113"/>
          <p14:tracePt t="139173" x="576263" y="4465638"/>
          <p14:tracePt t="139197" x="576263" y="4475163"/>
          <p14:tracePt t="139203" x="584200" y="4475163"/>
          <p14:tracePt t="139218" x="593725" y="4483100"/>
          <p14:tracePt t="139226" x="612775" y="4492625"/>
          <p14:tracePt t="139234" x="620713" y="4492625"/>
          <p14:tracePt t="139242" x="630238" y="4502150"/>
          <p14:tracePt t="139264" x="639763" y="4502150"/>
          <p14:tracePt t="139310" x="649288" y="4502150"/>
          <p14:tracePt t="139325" x="657225" y="4502150"/>
          <p14:tracePt t="139347" x="666750" y="4502150"/>
          <p14:tracePt t="139407" x="676275" y="4502150"/>
          <p14:tracePt t="139414" x="685800" y="4502150"/>
          <p14:tracePt t="139422" x="693738" y="4502150"/>
          <p14:tracePt t="139431" x="703263" y="4502150"/>
          <p14:tracePt t="139438" x="712788" y="4502150"/>
          <p14:tracePt t="139445" x="722313" y="4502150"/>
          <p14:tracePt t="139498" x="730250" y="4502150"/>
          <p14:tracePt t="139574" x="739775" y="4502150"/>
          <p14:tracePt t="139596" x="758825" y="4492625"/>
          <p14:tracePt t="139603" x="776288" y="4492625"/>
          <p14:tracePt t="139611" x="785813" y="4492625"/>
          <p14:tracePt t="139618" x="803275" y="4483100"/>
          <p14:tracePt t="139626" x="812800" y="4483100"/>
          <p14:tracePt t="139641" x="812800" y="4475163"/>
          <p14:tracePt t="139649" x="822325" y="4475163"/>
          <p14:tracePt t="139666" x="831850" y="4475163"/>
          <p14:tracePt t="139683" x="839788" y="4475163"/>
          <p14:tracePt t="139686" x="839788" y="4465638"/>
          <p14:tracePt t="139701" x="849313" y="4465638"/>
          <p14:tracePt t="139710" x="858838" y="4465638"/>
          <p14:tracePt t="139725" x="858838" y="4456113"/>
          <p14:tracePt t="139732" x="868363" y="4456113"/>
          <p14:tracePt t="139809" x="876300" y="4456113"/>
          <p14:tracePt t="139928" x="885825" y="4456113"/>
          <p14:tracePt t="142944" x="868363" y="4456113"/>
          <p14:tracePt t="142951" x="839788" y="4465638"/>
          <p14:tracePt t="142959" x="812800" y="4483100"/>
          <p14:tracePt t="142966" x="785813" y="4502150"/>
          <p14:tracePt t="142974" x="766763" y="4511675"/>
          <p14:tracePt t="142981" x="749300" y="4511675"/>
          <p14:tracePt t="142989" x="712788" y="4529138"/>
          <p14:tracePt t="142997" x="676275" y="4548188"/>
          <p14:tracePt t="143004" x="649288" y="4556125"/>
          <p14:tracePt t="143013" x="630238" y="4584700"/>
          <p14:tracePt t="143019" x="584200" y="4602163"/>
          <p14:tracePt t="143031" x="566738" y="4629150"/>
          <p14:tracePt t="143036" x="520700" y="4657725"/>
          <p14:tracePt t="143041" x="501650" y="4665663"/>
          <p14:tracePt t="143049" x="493713" y="4675188"/>
          <p14:tracePt t="143057" x="474663" y="4684713"/>
          <p14:tracePt t="143064" x="465138" y="4684713"/>
          <p14:tracePt t="143081" x="457200" y="4694238"/>
          <p14:tracePt t="143087" x="438150" y="4702175"/>
          <p14:tracePt t="143096" x="420688" y="4711700"/>
          <p14:tracePt t="143102" x="411163" y="4730750"/>
          <p14:tracePt t="143110" x="401638" y="4738688"/>
          <p14:tracePt t="143119" x="392113" y="4757738"/>
          <p14:tracePt t="143125" x="392113" y="4767263"/>
          <p14:tracePt t="143132" x="374650" y="4775200"/>
          <p14:tracePt t="143140" x="374650" y="4794250"/>
          <p14:tracePt t="143148" x="374650" y="4811713"/>
          <p14:tracePt t="143155" x="374650" y="4830763"/>
          <p14:tracePt t="143164" x="384175" y="4857750"/>
          <p14:tracePt t="143170" x="392113" y="4884738"/>
          <p14:tracePt t="143179" x="401638" y="4903788"/>
          <p14:tracePt t="143185" x="411163" y="4922838"/>
          <p14:tracePt t="143193" x="411163" y="4930775"/>
          <p14:tracePt t="143202" x="428625" y="4959350"/>
          <p14:tracePt t="143207" x="438150" y="4976813"/>
          <p14:tracePt t="143215" x="447675" y="4986338"/>
          <p14:tracePt t="143223" x="457200" y="4995863"/>
          <p14:tracePt t="143231" x="465138" y="5003800"/>
          <p14:tracePt t="143238" x="474663" y="5003800"/>
          <p14:tracePt t="143247" x="484188" y="5013325"/>
          <p14:tracePt t="143254" x="493713" y="5013325"/>
          <p14:tracePt t="143268" x="511175" y="5022850"/>
          <p14:tracePt t="143276" x="547688" y="5022850"/>
          <p14:tracePt t="143283" x="566738" y="5022850"/>
          <p14:tracePt t="143299" x="584200" y="5022850"/>
          <p14:tracePt t="143306" x="593725" y="5022850"/>
          <p14:tracePt t="143314" x="612775" y="5013325"/>
          <p14:tracePt t="143321" x="620713" y="5013325"/>
          <p14:tracePt t="143330" x="639763" y="5003800"/>
          <p14:tracePt t="143336" x="657225" y="4995863"/>
          <p14:tracePt t="143347" x="676275" y="4986338"/>
          <p14:tracePt t="143351" x="685800" y="4976813"/>
          <p14:tracePt t="143359" x="693738" y="4976813"/>
          <p14:tracePt t="143368" x="703263" y="4967288"/>
          <p14:tracePt t="143374" x="712788" y="4967288"/>
          <p14:tracePt t="143388" x="712788" y="4949825"/>
          <p14:tracePt t="143434" x="722313" y="4949825"/>
          <p14:tracePt t="147513" x="739775" y="4940300"/>
          <p14:tracePt t="147520" x="749300" y="4930775"/>
          <p14:tracePt t="147527" x="758825" y="4913313"/>
          <p14:tracePt t="147535" x="766763" y="4913313"/>
          <p14:tracePt t="147544" x="776288" y="4903788"/>
          <p14:tracePt t="147550" x="785813" y="4894263"/>
          <p14:tracePt t="147561" x="795338" y="4884738"/>
          <p14:tracePt t="147565" x="812800" y="4876800"/>
          <p14:tracePt t="147574" x="822325" y="4867275"/>
          <p14:tracePt t="147582" x="831850" y="4857750"/>
          <p14:tracePt t="147588" x="849313" y="4848225"/>
          <p14:tracePt t="147596" x="876300" y="4840288"/>
          <p14:tracePt t="147604" x="885825" y="4830763"/>
          <p14:tracePt t="147611" x="895350" y="4830763"/>
          <p14:tracePt t="147642" x="895350" y="4821238"/>
          <p14:tracePt t="147650" x="904875" y="4821238"/>
          <p14:tracePt t="147656" x="912813" y="4803775"/>
          <p14:tracePt t="147672" x="931863" y="4794250"/>
          <p14:tracePt t="147680" x="941388" y="4794250"/>
          <p14:tracePt t="147687" x="949325" y="4784725"/>
          <p14:tracePt t="147710" x="958850" y="4775200"/>
          <p14:tracePt t="147726" x="968375" y="4775200"/>
          <p14:tracePt t="147742" x="985838" y="4767263"/>
          <p14:tracePt t="147756" x="985838" y="4757738"/>
          <p14:tracePt t="147771" x="995363" y="4757738"/>
          <p14:tracePt t="147832" x="1004888" y="4757738"/>
          <p14:tracePt t="147870" x="1022350" y="4757738"/>
          <p14:tracePt t="147877" x="1031875" y="4757738"/>
          <p14:tracePt t="147893" x="1041400" y="4757738"/>
          <p14:tracePt t="147901" x="1050925" y="4767263"/>
          <p14:tracePt t="147915" x="1050925" y="4775200"/>
          <p14:tracePt t="147924" x="1058863" y="4775200"/>
          <p14:tracePt t="147945" x="1068388" y="4784725"/>
          <p14:tracePt t="147976" x="1077913" y="4784725"/>
          <p14:tracePt t="147992" x="1077913" y="4794250"/>
          <p14:tracePt t="148006" x="1087438" y="4803775"/>
          <p14:tracePt t="148014" x="1096963" y="4803775"/>
          <p14:tracePt t="148022" x="1104900" y="4811713"/>
          <p14:tracePt t="148030" x="1104900" y="4821238"/>
          <p14:tracePt t="148045" x="1114425" y="4821238"/>
          <p14:tracePt t="148052" x="1114425" y="4830763"/>
          <p14:tracePt t="148083" x="1123950" y="4830763"/>
          <p14:tracePt t="148098" x="1123950" y="4840288"/>
          <p14:tracePt t="148182" x="1123950" y="4848225"/>
          <p14:tracePt t="148227" x="1123950" y="4867275"/>
          <p14:tracePt t="148235" x="1114425" y="4867275"/>
          <p14:tracePt t="148242" x="1104900" y="4884738"/>
          <p14:tracePt t="148249" x="1096963" y="4903788"/>
          <p14:tracePt t="148261" x="1077913" y="4922838"/>
          <p14:tracePt t="148265" x="1058863" y="4930775"/>
          <p14:tracePt t="148273" x="1041400" y="4949825"/>
          <p14:tracePt t="148281" x="1022350" y="4959350"/>
          <p14:tracePt t="148287" x="995363" y="4959350"/>
          <p14:tracePt t="148295" x="977900" y="4967288"/>
          <p14:tracePt t="148303" x="968375" y="4967288"/>
          <p14:tracePt t="148311" x="949325" y="4967288"/>
          <p14:tracePt t="148318" x="941388" y="4967288"/>
          <p14:tracePt t="148327" x="931863" y="4967288"/>
          <p14:tracePt t="148344" x="922338" y="4967288"/>
          <p14:tracePt t="148348" x="912813" y="4967288"/>
          <p14:tracePt t="148364" x="904875" y="4967288"/>
          <p14:tracePt t="148379" x="895350" y="4967288"/>
          <p14:tracePt t="149365" x="922338" y="4967288"/>
          <p14:tracePt t="149373" x="977900" y="4967288"/>
          <p14:tracePt t="149380" x="1031875" y="4967288"/>
          <p14:tracePt t="149388" x="1150938" y="4967288"/>
          <p14:tracePt t="149395" x="1279525" y="4967288"/>
          <p14:tracePt t="149403" x="1462088" y="4959350"/>
          <p14:tracePt t="149411" x="1617663" y="4959350"/>
          <p14:tracePt t="149418" x="1800225" y="4940300"/>
          <p14:tracePt t="149427" x="1963738" y="4922838"/>
          <p14:tracePt t="149433" x="2119313" y="4894263"/>
          <p14:tracePt t="149444" x="2320925" y="4876800"/>
          <p14:tracePt t="149448" x="2520950" y="4867275"/>
          <p14:tracePt t="149459" x="2667000" y="4848225"/>
          <p14:tracePt t="149463" x="2813050" y="4848225"/>
          <p14:tracePt t="149471" x="2922588" y="4830763"/>
          <p14:tracePt t="149478" x="3032125" y="4840288"/>
          <p14:tracePt t="149486" x="3087688" y="4840288"/>
          <p14:tracePt t="149494" x="3170238" y="4848225"/>
          <p14:tracePt t="149501" x="3297238" y="4894263"/>
          <p14:tracePt t="149510" x="3416300" y="4922838"/>
          <p14:tracePt t="149516" x="3562350" y="4959350"/>
          <p14:tracePt t="149527" x="3690938" y="4986338"/>
          <p14:tracePt t="149532" x="3846513" y="5032375"/>
          <p14:tracePt t="149539" x="3956050" y="5040313"/>
          <p14:tracePt t="149546" x="4046538" y="5059363"/>
          <p14:tracePt t="149554" x="4110038" y="5068888"/>
          <p14:tracePt t="149561" x="4138613" y="5068888"/>
          <p14:tracePt t="149569" x="4192588" y="5068888"/>
          <p14:tracePt t="149577" x="4284663" y="5068888"/>
          <p14:tracePt t="149584" x="4338638" y="5068888"/>
          <p14:tracePt t="149592" x="4384675" y="5068888"/>
          <p14:tracePt t="149599" x="4421188" y="5068888"/>
          <p14:tracePt t="149610" x="4494213" y="5068888"/>
          <p14:tracePt t="149614" x="4540250" y="5059363"/>
          <p14:tracePt t="149622" x="4567238" y="5059363"/>
          <p14:tracePt t="149629" x="4613275" y="5049838"/>
          <p14:tracePt t="149637" x="4640263" y="5049838"/>
          <p14:tracePt t="149644" x="4686300" y="5032375"/>
          <p14:tracePt t="149652" x="4713288" y="5032375"/>
          <p14:tracePt t="149659" x="4732338" y="5032375"/>
          <p14:tracePt t="149667" x="4749800" y="5032375"/>
          <p14:tracePt t="149676" x="4776788" y="5032375"/>
          <p14:tracePt t="149683" x="4795838" y="5022850"/>
          <p14:tracePt t="149693" x="4822825" y="5022850"/>
          <p14:tracePt t="149698" x="4841875" y="5022850"/>
          <p14:tracePt t="149706" x="4851400" y="5022850"/>
          <p14:tracePt t="149712" x="4859338" y="5022850"/>
          <p14:tracePt t="149721" x="4868863" y="5022850"/>
          <p14:tracePt t="149736" x="4878388" y="5022850"/>
          <p14:tracePt t="149743" x="4895850" y="5013325"/>
          <p14:tracePt t="149751" x="4924425" y="5013325"/>
          <p14:tracePt t="149759" x="4960938" y="5003800"/>
          <p14:tracePt t="149766" x="5014913" y="4995863"/>
          <p14:tracePt t="149777" x="5060950" y="4976813"/>
          <p14:tracePt t="149781" x="5124450" y="4949825"/>
          <p14:tracePt t="149789" x="5197475" y="4922838"/>
          <p14:tracePt t="149797" x="5224463" y="4913313"/>
          <p14:tracePt t="149803" x="5270500" y="4903788"/>
          <p14:tracePt t="149811" x="5297488" y="4884738"/>
          <p14:tracePt t="149819" x="5334000" y="4867275"/>
          <p14:tracePt t="149827" x="5353050" y="4857750"/>
          <p14:tracePt t="149835" x="5380038" y="4848225"/>
          <p14:tracePt t="149843" x="5389563" y="4848225"/>
          <p14:tracePt t="149849" x="5399088" y="4840288"/>
          <p14:tracePt t="149859" x="5416550" y="4840288"/>
          <p14:tracePt t="149865" x="5435600" y="4830763"/>
          <p14:tracePt t="149872" x="5462588" y="4811713"/>
          <p14:tracePt t="149879" x="5481638" y="4803775"/>
          <p14:tracePt t="149900" x="5499100" y="4794250"/>
          <p14:tracePt t="149903" x="5518150" y="4784725"/>
          <p14:tracePt t="149911" x="5526088" y="4784725"/>
          <p14:tracePt t="149917" x="5535613" y="4775200"/>
          <p14:tracePt t="149926" x="5545138" y="4775200"/>
          <p14:tracePt t="149934" x="5562600" y="4775200"/>
          <p14:tracePt t="149942" x="5572125" y="4767263"/>
          <p14:tracePt t="149948" x="5581650" y="4757738"/>
          <p14:tracePt t="149964" x="5591175" y="4757738"/>
          <p14:tracePt t="149978" x="5591175" y="4748213"/>
          <p14:tracePt t="150032" x="5599113" y="4738688"/>
          <p14:tracePt t="150116" x="5591175" y="4730750"/>
          <p14:tracePt t="150123" x="5572125" y="4721225"/>
          <p14:tracePt t="150130" x="5535613" y="4711700"/>
          <p14:tracePt t="150139" x="5453063" y="4684713"/>
          <p14:tracePt t="150146" x="5416550" y="4675188"/>
          <p14:tracePt t="150154" x="5370513" y="4665663"/>
          <p14:tracePt t="150162" x="5343525" y="4648200"/>
          <p14:tracePt t="150169" x="5297488" y="4648200"/>
          <p14:tracePt t="150177" x="5253038" y="4629150"/>
          <p14:tracePt t="150184" x="5224463" y="4629150"/>
          <p14:tracePt t="150193" x="5207000" y="4629150"/>
          <p14:tracePt t="150200" x="5187950" y="4629150"/>
          <p14:tracePt t="150214" x="5180013" y="4629150"/>
          <p14:tracePt t="150222" x="5160963" y="4629150"/>
          <p14:tracePt t="150229" x="5133975" y="4629150"/>
          <p14:tracePt t="150237" x="5124450" y="4629150"/>
          <p14:tracePt t="150244" x="5106988" y="4629150"/>
          <p14:tracePt t="150253" x="5097463" y="4629150"/>
          <p14:tracePt t="150260" x="5087938" y="4629150"/>
          <p14:tracePt t="150268" x="5078413" y="4629150"/>
          <p14:tracePt t="150276" x="5070475" y="4629150"/>
          <p14:tracePt t="150283" x="5041900" y="4657725"/>
          <p14:tracePt t="150293" x="5024438" y="4665663"/>
          <p14:tracePt t="150298" x="5005388" y="4675188"/>
          <p14:tracePt t="150306" x="4978400" y="4684713"/>
          <p14:tracePt t="150314" x="4960938" y="4702175"/>
          <p14:tracePt t="150320" x="4951413" y="4702175"/>
          <p14:tracePt t="150328" x="4941888" y="4711700"/>
          <p14:tracePt t="150336" x="4932363" y="4711700"/>
          <p14:tracePt t="150343" x="4932363" y="4721225"/>
          <p14:tracePt t="150366" x="4924425" y="4721225"/>
          <p14:tracePt t="150376" x="4924425" y="4730750"/>
          <p14:tracePt t="150381" x="4914900" y="4738688"/>
          <p14:tracePt t="150388" x="4895850" y="4757738"/>
          <p14:tracePt t="150396" x="4895850" y="4767263"/>
          <p14:tracePt t="150404" x="4887913" y="4784725"/>
          <p14:tracePt t="150411" x="4878388" y="4811713"/>
          <p14:tracePt t="150419" x="4868863" y="4821238"/>
          <p14:tracePt t="150426" x="4868863" y="4830763"/>
          <p14:tracePt t="150434" x="4859338" y="4840288"/>
          <p14:tracePt t="150465" x="4859338" y="4848225"/>
          <p14:tracePt t="150471" x="4859338" y="4857750"/>
          <p14:tracePt t="150479" x="4859338" y="4884738"/>
          <p14:tracePt t="150487" x="4868863" y="4913313"/>
          <p14:tracePt t="150494" x="4878388" y="4949825"/>
          <p14:tracePt t="150502" x="4887913" y="4967288"/>
          <p14:tracePt t="150510" x="4895850" y="4976813"/>
          <p14:tracePt t="150525" x="4905375" y="4986338"/>
          <p14:tracePt t="150533" x="4905375" y="4995863"/>
          <p14:tracePt t="150543" x="4914900" y="4995863"/>
          <p14:tracePt t="150548" x="4924425" y="5003800"/>
          <p14:tracePt t="150555" x="4932363" y="5013325"/>
          <p14:tracePt t="150563" x="4960938" y="5032375"/>
          <p14:tracePt t="150571" x="5014913" y="5040313"/>
          <p14:tracePt t="150580" x="5033963" y="5049838"/>
          <p14:tracePt t="150586" x="5060950" y="5049838"/>
          <p14:tracePt t="150593" x="5070475" y="5059363"/>
          <p14:tracePt t="150601" x="5087938" y="5059363"/>
          <p14:tracePt t="150617" x="5106988" y="5068888"/>
          <p14:tracePt t="150625" x="5124450" y="5068888"/>
          <p14:tracePt t="150631" x="5143500" y="5068888"/>
          <p14:tracePt t="150643" x="5170488" y="5068888"/>
          <p14:tracePt t="150647" x="5207000" y="5068888"/>
          <p14:tracePt t="150655" x="5243513" y="5068888"/>
          <p14:tracePt t="150662" x="5270500" y="5068888"/>
          <p14:tracePt t="150670" x="5307013" y="5059363"/>
          <p14:tracePt t="150677" x="5316538" y="5059363"/>
          <p14:tracePt t="150700" x="5334000" y="5059363"/>
          <p14:tracePt t="150708" x="5334000" y="5049838"/>
          <p14:tracePt t="150716" x="5343525" y="5049838"/>
          <p14:tracePt t="150730" x="5353050" y="5040313"/>
          <p14:tracePt t="150745" x="5362575" y="5040313"/>
          <p14:tracePt t="150754" x="5370513" y="5032375"/>
          <p14:tracePt t="150762" x="5370513" y="5022850"/>
          <p14:tracePt t="150776" x="5380038" y="5022850"/>
          <p14:tracePt t="150837" x="5380038" y="5013325"/>
          <p14:tracePt t="150868" x="5389563" y="5003800"/>
          <p14:tracePt t="150897" x="5389563" y="4995863"/>
          <p14:tracePt t="150904" x="5389563" y="4976813"/>
          <p14:tracePt t="150913" x="5389563" y="4967288"/>
          <p14:tracePt t="150920" x="5370513" y="4940300"/>
          <p14:tracePt t="150928" x="5362575" y="4922838"/>
          <p14:tracePt t="150936" x="5343525" y="4894263"/>
          <p14:tracePt t="150943" x="5334000" y="4876800"/>
          <p14:tracePt t="150951" x="5307013" y="4848225"/>
          <p14:tracePt t="150959" x="5297488" y="4848225"/>
          <p14:tracePt t="150966" x="5297488" y="4840288"/>
          <p14:tracePt t="150975" x="5289550" y="4830763"/>
          <p14:tracePt t="150982" x="5289550" y="4821238"/>
          <p14:tracePt t="150992" x="5280025" y="4821238"/>
          <p14:tracePt t="150996" x="5270500" y="4803775"/>
          <p14:tracePt t="151004" x="5260975" y="4794250"/>
          <p14:tracePt t="151013" x="5260975" y="4784725"/>
          <p14:tracePt t="151020" x="5253038" y="4784725"/>
          <p14:tracePt t="151027" x="5243513" y="4784725"/>
          <p14:tracePt t="151036" x="5233988" y="4775200"/>
          <p14:tracePt t="151043" x="5224463" y="4767263"/>
          <p14:tracePt t="151050" x="5224463" y="4757738"/>
          <p14:tracePt t="151058" x="5216525" y="4757738"/>
          <p14:tracePt t="151065" x="5216525" y="4748213"/>
          <p14:tracePt t="151076" x="5207000" y="4748213"/>
          <p14:tracePt t="151149" x="5207000" y="4738688"/>
          <p14:tracePt t="163015" x="5216525" y="4730750"/>
          <p14:tracePt t="163053" x="5224463" y="4730750"/>
          <p14:tracePt t="163076" x="5233988" y="4730750"/>
          <p14:tracePt t="163532" x="5170488" y="4730750"/>
          <p14:tracePt t="163539" x="5070475" y="4721225"/>
          <p14:tracePt t="163547" x="4960938" y="4730750"/>
          <p14:tracePt t="163554" x="4868863" y="4730750"/>
          <p14:tracePt t="163562" x="4740275" y="4738688"/>
          <p14:tracePt t="163570" x="4630738" y="4757738"/>
          <p14:tracePt t="163577" x="4513263" y="4767263"/>
          <p14:tracePt t="163585" x="4403725" y="4784725"/>
          <p14:tracePt t="163593" x="4275138" y="4811713"/>
          <p14:tracePt t="163601" x="4183063" y="4811713"/>
          <p14:tracePt t="163608" x="4056063" y="4821238"/>
          <p14:tracePt t="163617" x="3927475" y="4821238"/>
          <p14:tracePt t="163623" x="3817938" y="4821238"/>
          <p14:tracePt t="163631" x="3708400" y="4821238"/>
          <p14:tracePt t="163638" x="3589338" y="4821238"/>
          <p14:tracePt t="163646" x="3479800" y="4821238"/>
          <p14:tracePt t="163653" x="3406775" y="4821238"/>
          <p14:tracePt t="163661" x="3316288" y="4821238"/>
          <p14:tracePt t="163669" x="3206750" y="4821238"/>
          <p14:tracePt t="163677" x="3133725" y="4821238"/>
          <p14:tracePt t="163684" x="3051175" y="4811713"/>
          <p14:tracePt t="163691" x="2978150" y="4811713"/>
          <p14:tracePt t="163700" x="2922588" y="4794250"/>
          <p14:tracePt t="163707" x="2895600" y="4794250"/>
          <p14:tracePt t="163717" x="2859088" y="4784725"/>
          <p14:tracePt t="163722" x="2805113" y="4775200"/>
          <p14:tracePt t="163730" x="2776538" y="4775200"/>
          <p14:tracePt t="163737" x="2749550" y="4767263"/>
          <p14:tracePt t="163745" x="2732088" y="4767263"/>
          <p14:tracePt t="163752" x="2713038" y="4767263"/>
          <p14:tracePt t="163760" x="2695575" y="4757738"/>
          <p14:tracePt t="163768" x="2649538" y="4757738"/>
          <p14:tracePt t="163775" x="2630488" y="4748213"/>
          <p14:tracePt t="163784" x="2613025" y="4738688"/>
          <p14:tracePt t="163790" x="2593975" y="4738688"/>
          <p14:tracePt t="163801" x="2584450" y="4730750"/>
          <p14:tracePt t="163805" x="2566988" y="4730750"/>
          <p14:tracePt t="163820" x="2557463" y="4721225"/>
          <p14:tracePt t="163829" x="2540000" y="4721225"/>
          <p14:tracePt t="163837" x="2530475" y="4721225"/>
          <p14:tracePt t="163844" x="2520950" y="4711700"/>
          <p14:tracePt t="163852" x="2511425" y="4711700"/>
          <p14:tracePt t="163859" x="2503488" y="4711700"/>
          <p14:tracePt t="164186" x="2503488" y="4721225"/>
          <p14:tracePt t="164193" x="2511425" y="4730750"/>
          <p14:tracePt t="164201" x="2530475" y="4748213"/>
          <p14:tracePt t="164209" x="2547938" y="4775200"/>
          <p14:tracePt t="164216" x="2576513" y="4784725"/>
          <p14:tracePt t="164224" x="2613025" y="4803775"/>
          <p14:tracePt t="164234" x="2640013" y="4821238"/>
          <p14:tracePt t="164239" x="2686050" y="4830763"/>
          <p14:tracePt t="164247" x="2722563" y="4840288"/>
          <p14:tracePt t="164255" x="2740025" y="4867275"/>
          <p14:tracePt t="164262" x="2759075" y="4867275"/>
          <p14:tracePt t="164269" x="2776538" y="4876800"/>
          <p14:tracePt t="164277" x="2795588" y="4884738"/>
          <p14:tracePt t="164284" x="2813050" y="4884738"/>
          <p14:tracePt t="164292" x="2822575" y="4884738"/>
          <p14:tracePt t="164300" x="2832100" y="4884738"/>
          <p14:tracePt t="164308" x="2841625" y="4884738"/>
          <p14:tracePt t="164323" x="2849563" y="4884738"/>
          <p14:tracePt t="164338" x="2859088" y="4894263"/>
          <p14:tracePt t="164346" x="2868613" y="4894263"/>
          <p14:tracePt t="164361" x="2878138" y="4903788"/>
          <p14:tracePt t="164368" x="2886075" y="4903788"/>
          <p14:tracePt t="164376" x="2895600" y="4903788"/>
          <p14:tracePt t="164391" x="2905125" y="4903788"/>
          <p14:tracePt t="164459" x="2914650" y="4903788"/>
          <p14:tracePt t="164513" x="2922588" y="4903788"/>
          <p14:tracePt t="164520" x="2941638" y="4894263"/>
          <p14:tracePt t="164528" x="2959100" y="4884738"/>
          <p14:tracePt t="164536" x="2995613" y="4867275"/>
          <p14:tracePt t="164543" x="3014663" y="4840288"/>
          <p14:tracePt t="164551" x="3041650" y="4830763"/>
          <p14:tracePt t="164559" x="3051175" y="4811713"/>
          <p14:tracePt t="164567" x="3068638" y="4803775"/>
          <p14:tracePt t="164574" x="3078163" y="4794250"/>
          <p14:tracePt t="164584" x="3087688" y="4775200"/>
          <p14:tracePt t="164588" x="3105150" y="4767263"/>
          <p14:tracePt t="164597" x="3133725" y="4730750"/>
          <p14:tracePt t="164604" x="3160713" y="4711700"/>
          <p14:tracePt t="164612" x="3214688" y="4675188"/>
          <p14:tracePt t="164619" x="3252788" y="4648200"/>
          <p14:tracePt t="164627" x="3279775" y="4629150"/>
          <p14:tracePt t="164634" x="3297238" y="4602163"/>
          <p14:tracePt t="164642" x="3316288" y="4584700"/>
          <p14:tracePt t="164650" x="3333750" y="4575175"/>
          <p14:tracePt t="164657" x="3352800" y="4565650"/>
          <p14:tracePt t="164668" x="3362325" y="4556125"/>
          <p14:tracePt t="164672" x="3398838" y="4548188"/>
          <p14:tracePt t="164683" x="3416300" y="4538663"/>
          <p14:tracePt t="164687" x="3435350" y="4529138"/>
          <p14:tracePt t="164696" x="3443288" y="4529138"/>
          <p14:tracePt t="164703" x="3462338" y="4511675"/>
          <p14:tracePt t="164710" x="3489325" y="4511675"/>
          <p14:tracePt t="164718" x="3525838" y="4502150"/>
          <p14:tracePt t="164726" x="3535363" y="4502150"/>
          <p14:tracePt t="164734" x="3589338" y="4502150"/>
          <p14:tracePt t="164741" x="3625850" y="4502150"/>
          <p14:tracePt t="164750" x="3644900" y="4502150"/>
          <p14:tracePt t="164756" x="3662363" y="4502150"/>
          <p14:tracePt t="164766" x="3671888" y="4519613"/>
          <p14:tracePt t="164771" x="3690938" y="4529138"/>
          <p14:tracePt t="164779" x="3708400" y="4538663"/>
          <p14:tracePt t="164786" x="3717925" y="4565650"/>
          <p14:tracePt t="164794" x="3735388" y="4575175"/>
          <p14:tracePt t="164801" x="3754438" y="4592638"/>
          <p14:tracePt t="164809" x="3763963" y="4611688"/>
          <p14:tracePt t="164817" x="3773488" y="4629150"/>
          <p14:tracePt t="164825" x="3781425" y="4648200"/>
          <p14:tracePt t="164833" x="3790950" y="4675188"/>
          <p14:tracePt t="164840" x="3800475" y="4694238"/>
          <p14:tracePt t="164850" x="3800475" y="4702175"/>
          <p14:tracePt t="164854" x="3810000" y="4721225"/>
          <p14:tracePt t="164863" x="3817938" y="4748213"/>
          <p14:tracePt t="164872" x="3827463" y="4767263"/>
          <p14:tracePt t="164877" x="3827463" y="4794250"/>
          <p14:tracePt t="164885" x="3836988" y="4821238"/>
          <p14:tracePt t="164906" x="3846513" y="4840288"/>
          <p14:tracePt t="164961" x="3846513" y="4848225"/>
          <p14:tracePt t="164968" x="3854450" y="4857750"/>
          <p14:tracePt t="164976" x="3863975" y="4857750"/>
          <p14:tracePt t="164984" x="3873500" y="4867275"/>
          <p14:tracePt t="164991" x="3883025" y="4867275"/>
          <p14:tracePt t="164999" x="3883025" y="4876800"/>
          <p14:tracePt t="165006" x="3890963" y="4876800"/>
          <p14:tracePt t="165017" x="3910013" y="4884738"/>
          <p14:tracePt t="165029" x="3919538" y="4884738"/>
          <p14:tracePt t="165044" x="3927475" y="4884738"/>
          <p14:tracePt t="165059" x="3956050" y="4884738"/>
          <p14:tracePt t="165067" x="3973513" y="4884738"/>
          <p14:tracePt t="165075" x="3992563" y="4884738"/>
          <p14:tracePt t="165083" x="4010025" y="4876800"/>
          <p14:tracePt t="165089" x="4019550" y="4876800"/>
          <p14:tracePt t="165099" x="4029075" y="4867275"/>
          <p14:tracePt t="165104" x="4037013" y="4867275"/>
          <p14:tracePt t="165112" x="4046538" y="4867275"/>
          <p14:tracePt t="165119" x="4065588" y="4857750"/>
          <p14:tracePt t="165127" x="4073525" y="4848225"/>
          <p14:tracePt t="165134" x="4083050" y="4848225"/>
          <p14:tracePt t="165142" x="4102100" y="4821238"/>
          <p14:tracePt t="165151" x="4129088" y="4803775"/>
          <p14:tracePt t="165157" x="4156075" y="4775200"/>
          <p14:tracePt t="165166" x="4192588" y="4757738"/>
          <p14:tracePt t="165172" x="4219575" y="4748213"/>
          <p14:tracePt t="165180" x="4248150" y="4738688"/>
          <p14:tracePt t="165188" x="4256088" y="4721225"/>
          <p14:tracePt t="165194" x="4275138" y="4711700"/>
          <p14:tracePt t="165202" x="4284663" y="4702175"/>
          <p14:tracePt t="165210" x="4302125" y="4702175"/>
          <p14:tracePt t="165217" x="4311650" y="4694238"/>
          <p14:tracePt t="165225" x="4321175" y="4684713"/>
          <p14:tracePt t="165233" x="4338638" y="4675188"/>
          <p14:tracePt t="165240" x="4348163" y="4675188"/>
          <p14:tracePt t="165254" x="4357688" y="4665663"/>
          <p14:tracePt t="165263" x="4367213" y="4665663"/>
          <p14:tracePt t="165269" x="4375150" y="4657725"/>
          <p14:tracePt t="165278" x="4394200" y="4657725"/>
          <p14:tracePt t="165286" x="4411663" y="4648200"/>
          <p14:tracePt t="165293" x="4430713" y="4638675"/>
          <p14:tracePt t="165300" x="4457700" y="4629150"/>
          <p14:tracePt t="165308" x="4476750" y="4621213"/>
          <p14:tracePt t="165316" x="4513263" y="4611688"/>
          <p14:tracePt t="165323" x="4530725" y="4602163"/>
          <p14:tracePt t="165338" x="4557713" y="4592638"/>
          <p14:tracePt t="165346" x="4567238" y="4592638"/>
          <p14:tracePt t="165354" x="4576763" y="4592638"/>
          <p14:tracePt t="165360" x="4586288" y="4592638"/>
          <p14:tracePt t="165369" x="4594225" y="4592638"/>
          <p14:tracePt t="165376" x="4603750" y="4592638"/>
          <p14:tracePt t="165391" x="4613275" y="4592638"/>
          <p14:tracePt t="165400" x="4622800" y="4592638"/>
          <p14:tracePt t="165406" x="4630738" y="4602163"/>
          <p14:tracePt t="165416" x="4640263" y="4611688"/>
          <p14:tracePt t="165421" x="4649788" y="4621213"/>
          <p14:tracePt t="165429" x="4667250" y="4638675"/>
          <p14:tracePt t="165437" x="4676775" y="4648200"/>
          <p14:tracePt t="165519" x="4676775" y="4657725"/>
          <p14:tracePt t="165625" x="4686300" y="4665663"/>
          <p14:tracePt t="165640" x="4703763" y="4675188"/>
          <p14:tracePt t="165663" x="4713288" y="4675188"/>
          <p14:tracePt t="165669" x="4713288" y="4684713"/>
          <p14:tracePt t="165684" x="4722813" y="4684713"/>
          <p14:tracePt t="165708" x="4722813" y="4694238"/>
          <p14:tracePt t="165715" x="4732338" y="4694238"/>
          <p14:tracePt t="165731" x="4740275" y="4694238"/>
          <p14:tracePt t="165737" x="4749800" y="4694238"/>
          <p14:tracePt t="165746" x="4768850" y="4694238"/>
          <p14:tracePt t="165752" x="4813300" y="4694238"/>
          <p14:tracePt t="165760" x="4851400" y="4694238"/>
          <p14:tracePt t="165768" x="4895850" y="4684713"/>
          <p14:tracePt t="165776" x="4951413" y="4665663"/>
          <p14:tracePt t="165783" x="4997450" y="4648200"/>
          <p14:tracePt t="165791" x="5078413" y="4621213"/>
          <p14:tracePt t="165799" x="5124450" y="4592638"/>
          <p14:tracePt t="165805" x="5187950" y="4584700"/>
          <p14:tracePt t="165817" x="5216525" y="4565650"/>
          <p14:tracePt t="165822" x="5233988" y="4556125"/>
          <p14:tracePt t="165829" x="5260975" y="4556125"/>
          <p14:tracePt t="165836" x="5260975" y="4548188"/>
          <p14:tracePt t="165844" x="5280025" y="4548188"/>
          <p14:tracePt t="165851" x="5297488" y="4548188"/>
          <p14:tracePt t="165858" x="5307013" y="4538663"/>
          <p14:tracePt t="165867" x="5316538" y="4538663"/>
          <p14:tracePt t="165884" x="5326063" y="4538663"/>
          <p14:tracePt t="165908" x="5334000" y="4538663"/>
          <p14:tracePt t="165911" x="5353050" y="4538663"/>
          <p14:tracePt t="165918" x="5362575" y="4538663"/>
          <p14:tracePt t="165927" x="5380038" y="4538663"/>
          <p14:tracePt t="165934" x="5399088" y="4548188"/>
          <p14:tracePt t="165942" x="5445125" y="4565650"/>
          <p14:tracePt t="165950" x="5453063" y="4592638"/>
          <p14:tracePt t="165956" x="5472113" y="4611688"/>
          <p14:tracePt t="165967" x="5481638" y="4629150"/>
          <p14:tracePt t="165973" x="5499100" y="4638675"/>
          <p14:tracePt t="165978" x="5518150" y="4665663"/>
          <p14:tracePt t="165987" x="5535613" y="4684713"/>
          <p14:tracePt t="165993" x="5554663" y="4721225"/>
          <p14:tracePt t="166001" x="5562600" y="4738688"/>
          <p14:tracePt t="166009" x="5572125" y="4738688"/>
          <p14:tracePt t="166017" x="5581650" y="4757738"/>
          <p14:tracePt t="166025" x="5581650" y="4767263"/>
          <p14:tracePt t="166033" x="5591175" y="4775200"/>
          <p14:tracePt t="166039" x="5608638" y="4803775"/>
          <p14:tracePt t="166054" x="5608638" y="4811713"/>
          <p14:tracePt t="168166" x="5591175" y="4803775"/>
          <p14:tracePt t="168173" x="5581650" y="4803775"/>
          <p14:tracePt t="168189" x="5581650" y="4794250"/>
          <p14:tracePt t="168204" x="5572125" y="4794250"/>
          <p14:tracePt t="168211" x="5562600" y="4794250"/>
          <p14:tracePt t="168218" x="5554663" y="4784725"/>
          <p14:tracePt t="168227" x="5545138" y="4784725"/>
          <p14:tracePt t="168233" x="5526088" y="4775200"/>
          <p14:tracePt t="168241" x="5508625" y="4775200"/>
          <p14:tracePt t="168249" x="5489575" y="4775200"/>
          <p14:tracePt t="168256" x="5462588" y="4767263"/>
          <p14:tracePt t="168265" x="5453063" y="4767263"/>
          <p14:tracePt t="168272" x="5445125" y="4767263"/>
          <p14:tracePt t="168282" x="5435600" y="4767263"/>
          <p14:tracePt t="168286" x="5426075" y="4767263"/>
          <p14:tracePt t="168309" x="5416550" y="4767263"/>
          <p14:tracePt t="168325" x="5408613" y="4767263"/>
          <p14:tracePt t="168332" x="5389563" y="4767263"/>
          <p14:tracePt t="168347" x="5370513" y="4767263"/>
          <p14:tracePt t="168364" x="5353050" y="4757738"/>
          <p14:tracePt t="168369" x="5343525" y="4757738"/>
          <p14:tracePt t="168377" x="5334000" y="4757738"/>
          <p14:tracePt t="168384" x="5316538" y="4757738"/>
          <p14:tracePt t="168393" x="5307013" y="4748213"/>
          <p14:tracePt t="168400" x="5297488" y="4748213"/>
          <p14:tracePt t="168483" x="5289550" y="4748213"/>
          <p14:tracePt t="168490" x="5280025" y="4748213"/>
          <p14:tracePt t="168497" x="5270500" y="4738688"/>
          <p14:tracePt t="168504" x="5260975" y="4738688"/>
          <p14:tracePt t="168514" x="5243513" y="4738688"/>
          <p14:tracePt t="168520" x="5233988" y="4738688"/>
          <p14:tracePt t="168531" x="5224463" y="4738688"/>
          <p14:tracePt t="168535" x="5207000" y="4738688"/>
          <p14:tracePt t="168543" x="5187950" y="4738688"/>
          <p14:tracePt t="168550" x="5151438" y="4738688"/>
          <p14:tracePt t="168558" x="5143500" y="4738688"/>
          <p14:tracePt t="168566" x="5133975" y="4748213"/>
          <p14:tracePt t="168573" x="5124450" y="4748213"/>
          <p14:tracePt t="168581" x="5114925" y="4748213"/>
          <p14:tracePt t="168603" x="5106988" y="4748213"/>
          <p14:tracePt t="168626" x="5097463" y="4748213"/>
          <p14:tracePt t="168641" x="5087938" y="4748213"/>
          <p14:tracePt t="168671" x="5087938" y="4757738"/>
          <p14:tracePt t="168686" x="5078413" y="4757738"/>
          <p14:tracePt t="168701" x="5078413" y="4767263"/>
          <p14:tracePt t="168708" x="5070475" y="4775200"/>
          <p14:tracePt t="168716" x="5070475" y="4794250"/>
          <p14:tracePt t="168724" x="5070475" y="4803775"/>
          <p14:tracePt t="168732" x="5070475" y="4811713"/>
          <p14:tracePt t="168739" x="5070475" y="4840288"/>
          <p14:tracePt t="168747" x="5078413" y="4867275"/>
          <p14:tracePt t="168755" x="5087938" y="4884738"/>
          <p14:tracePt t="168761" x="5097463" y="4903788"/>
          <p14:tracePt t="168769" x="5106988" y="4922838"/>
          <p14:tracePt t="168777" x="5114925" y="4930775"/>
          <p14:tracePt t="168785" x="5124450" y="4940300"/>
          <p14:tracePt t="168791" x="5133975" y="4949825"/>
          <p14:tracePt t="168799" x="5143500" y="4976813"/>
          <p14:tracePt t="168807" x="5170488" y="4976813"/>
          <p14:tracePt t="168815" x="5216525" y="4995863"/>
          <p14:tracePt t="168822" x="5233988" y="5003800"/>
          <p14:tracePt t="168831" x="5253038" y="5013325"/>
          <p14:tracePt t="168837" x="5270500" y="5013325"/>
          <p14:tracePt t="168848" x="5280025" y="5013325"/>
          <p14:tracePt t="168853" x="5297488" y="5013325"/>
          <p14:tracePt t="168859" x="5316538" y="5022850"/>
          <p14:tracePt t="168867" x="5326063" y="5022850"/>
          <p14:tracePt t="168875" x="5353050" y="5022850"/>
          <p14:tracePt t="168882" x="5370513" y="5022850"/>
          <p14:tracePt t="168890" x="5380038" y="5022850"/>
          <p14:tracePt t="168898" x="5399088" y="5022850"/>
          <p14:tracePt t="168920" x="5445125" y="5022850"/>
          <p14:tracePt t="168928" x="5472113" y="5013325"/>
          <p14:tracePt t="168934" x="5472113" y="5003800"/>
          <p14:tracePt t="168943" x="5481638" y="5003800"/>
          <p14:tracePt t="168950" x="5489575" y="5003800"/>
          <p14:tracePt t="168958" x="5489575" y="4986338"/>
          <p14:tracePt t="168965" x="5508625" y="4986338"/>
          <p14:tracePt t="168988" x="5518150" y="4967288"/>
          <p14:tracePt t="168997" x="5535613" y="4959350"/>
          <p14:tracePt t="169003" x="5545138" y="4930775"/>
          <p14:tracePt t="169014" x="5562600" y="4913313"/>
          <p14:tracePt t="169018" x="5581650" y="4894263"/>
          <p14:tracePt t="169026" x="5591175" y="4876800"/>
          <p14:tracePt t="169033" x="5591175" y="4867275"/>
          <p14:tracePt t="169042" x="5599113" y="4857750"/>
          <p14:tracePt t="169048" x="5599113" y="4848225"/>
          <p14:tracePt t="169102" x="5599113" y="4830763"/>
          <p14:tracePt t="169109" x="5599113" y="4821238"/>
          <p14:tracePt t="169125" x="5599113" y="4811713"/>
          <p14:tracePt t="169132" x="5599113" y="4794250"/>
          <p14:tracePt t="169140" x="5599113" y="4784725"/>
          <p14:tracePt t="169148" x="5599113" y="4775200"/>
          <p14:tracePt t="169155" x="5599113" y="4767263"/>
          <p14:tracePt t="169164" x="5599113" y="4757738"/>
          <p14:tracePt t="169170" x="5591175" y="4757738"/>
          <p14:tracePt t="169181" x="5572125" y="4748213"/>
          <p14:tracePt t="169185" x="5535613" y="4721225"/>
          <p14:tracePt t="169193" x="5518150" y="4711700"/>
          <p14:tracePt t="169200" x="5462588" y="4711700"/>
          <p14:tracePt t="169208" x="5435600" y="4702175"/>
          <p14:tracePt t="169215" x="5408613" y="4702175"/>
          <p14:tracePt t="169224" x="5380038" y="4702175"/>
          <p14:tracePt t="169231" x="5334000" y="4702175"/>
          <p14:tracePt t="169239" x="5270500" y="4702175"/>
          <p14:tracePt t="169247" x="5224463" y="4721225"/>
          <p14:tracePt t="169254" x="5160963" y="4730750"/>
          <p14:tracePt t="169264" x="5106988" y="4738688"/>
          <p14:tracePt t="169269" x="5060950" y="4767263"/>
          <p14:tracePt t="169278" x="5014913" y="4784725"/>
          <p14:tracePt t="169284" x="4968875" y="4811713"/>
          <p14:tracePt t="169292" x="4951413" y="4821238"/>
          <p14:tracePt t="169299" x="4932363" y="4830763"/>
          <p14:tracePt t="169307" x="4905375" y="4840288"/>
          <p14:tracePt t="169315" x="4895850" y="4848225"/>
          <p14:tracePt t="169322" x="4887913" y="4857750"/>
          <p14:tracePt t="169581" x="4895850" y="4857750"/>
          <p14:tracePt t="169589" x="4924425" y="4867275"/>
          <p14:tracePt t="169595" x="4941888" y="4867275"/>
          <p14:tracePt t="169604" x="4960938" y="4867275"/>
          <p14:tracePt t="169614" x="4987925" y="4867275"/>
          <p14:tracePt t="169619" x="5014913" y="4867275"/>
          <p14:tracePt t="169627" x="5033963" y="4857750"/>
          <p14:tracePt t="169634" x="5087938" y="4857750"/>
          <p14:tracePt t="169642" x="5124450" y="4840288"/>
          <p14:tracePt t="169649" x="5143500" y="4840288"/>
          <p14:tracePt t="169657" x="5160963" y="4830763"/>
          <p14:tracePt t="169665" x="5187950" y="4830763"/>
          <p14:tracePt t="169672" x="5207000" y="4821238"/>
          <p14:tracePt t="169680" x="5224463" y="4821238"/>
          <p14:tracePt t="169688" x="5243513" y="4811713"/>
          <p14:tracePt t="169698" x="5270500" y="4803775"/>
          <p14:tracePt t="169702" x="5289550" y="4803775"/>
          <p14:tracePt t="169710" x="5307013" y="4794250"/>
          <p14:tracePt t="169719" x="5326063" y="4784725"/>
          <p14:tracePt t="169726" x="5353050" y="4784725"/>
          <p14:tracePt t="169734" x="5389563" y="4775200"/>
          <p14:tracePt t="169740" x="5416550" y="4767263"/>
          <p14:tracePt t="169748" x="5462588" y="4757738"/>
          <p14:tracePt t="169756" x="5489575" y="4748213"/>
          <p14:tracePt t="169764" x="5508625" y="4748213"/>
          <p14:tracePt t="169771" x="5518150" y="4748213"/>
          <p14:tracePt t="169780" x="5526088" y="4738688"/>
          <p14:tracePt t="169809" x="5535613" y="4738688"/>
          <p14:tracePt t="169817" x="5545138" y="4738688"/>
          <p14:tracePt t="169824" x="5554663" y="4730750"/>
          <p14:tracePt t="169840" x="5562600" y="4730750"/>
          <p14:tracePt t="169847" x="5591175" y="4730750"/>
          <p14:tracePt t="169855" x="5599113" y="4721225"/>
          <p14:tracePt t="169864" x="5608638" y="4721225"/>
          <p14:tracePt t="169870" x="5618163" y="4721225"/>
          <p14:tracePt t="169880" x="5645150" y="4721225"/>
          <p14:tracePt t="169885" x="5664200" y="4711700"/>
          <p14:tracePt t="169905" x="5708650" y="4711700"/>
          <p14:tracePt t="169907" x="5745163" y="4702175"/>
          <p14:tracePt t="169915" x="5754688" y="4702175"/>
          <p14:tracePt t="169923" x="5773738" y="4702175"/>
          <p14:tracePt t="169931" x="5791200" y="4702175"/>
          <p14:tracePt t="169938" x="5810250" y="4702175"/>
          <p14:tracePt t="169947" x="5827713" y="4702175"/>
          <p14:tracePt t="169953" x="5854700" y="4702175"/>
          <p14:tracePt t="169960" x="5891213" y="4702175"/>
          <p14:tracePt t="169968" x="5929313" y="4702175"/>
          <p14:tracePt t="169976" x="5973763" y="4702175"/>
          <p14:tracePt t="169983" x="6010275" y="4702175"/>
          <p14:tracePt t="169991" x="6065838" y="4721225"/>
          <p14:tracePt t="169999" x="6102350" y="4721225"/>
          <p14:tracePt t="170007" x="6138863" y="4730750"/>
          <p14:tracePt t="170014" x="6156325" y="4730750"/>
          <p14:tracePt t="170022" x="6184900" y="4738688"/>
          <p14:tracePt t="170031" x="6221413" y="4748213"/>
          <p14:tracePt t="170037" x="6248400" y="4767263"/>
          <p14:tracePt t="170048" x="6302375" y="4794250"/>
          <p14:tracePt t="170052" x="6384925" y="4848225"/>
          <p14:tracePt t="170059" x="6457950" y="4894263"/>
          <p14:tracePt t="170068" x="6523038" y="4949825"/>
          <p14:tracePt t="170075" x="6567488" y="4986338"/>
          <p14:tracePt t="170082" x="6586538" y="5003800"/>
          <p14:tracePt t="170090" x="6604000" y="5003800"/>
          <p14:tracePt t="170098" x="6604000" y="5022850"/>
          <p14:tracePt t="170105" x="6613525" y="5022850"/>
          <p14:tracePt t="171188" x="6494463" y="4976813"/>
          <p14:tracePt t="171195" x="6302375" y="4894263"/>
          <p14:tracePt t="171203" x="6148388" y="4830763"/>
          <p14:tracePt t="171213" x="6010275" y="4757738"/>
          <p14:tracePt t="171218" x="5900738" y="4711700"/>
          <p14:tracePt t="171226" x="5781675" y="4675188"/>
          <p14:tracePt t="171235" x="5700713" y="4648200"/>
          <p14:tracePt t="171241" x="5645150" y="4629150"/>
          <p14:tracePt t="171248" x="5618163" y="4621213"/>
          <p14:tracePt t="171257" x="5581650" y="4621213"/>
          <p14:tracePt t="171272" x="5572125" y="4621213"/>
          <p14:tracePt t="171280" x="5562600" y="4621213"/>
          <p14:tracePt t="171286" x="5554663" y="4621213"/>
          <p14:tracePt t="171296" x="5535613" y="4621213"/>
          <p14:tracePt t="171302" x="5508625" y="4621213"/>
          <p14:tracePt t="171313" x="5481638" y="4638675"/>
          <p14:tracePt t="171317" x="5416550" y="4648200"/>
          <p14:tracePt t="171325" x="5389563" y="4657725"/>
          <p14:tracePt t="171333" x="5362575" y="4665663"/>
          <p14:tracePt t="171340" x="5316538" y="4684713"/>
          <p14:tracePt t="171347" x="5289550" y="4694238"/>
          <p14:tracePt t="171355" x="5253038" y="4721225"/>
          <p14:tracePt t="171363" x="5197475" y="4757738"/>
          <p14:tracePt t="171370" x="5170488" y="4767263"/>
          <p14:tracePt t="171379" x="5133975" y="4784725"/>
          <p14:tracePt t="171385" x="5106988" y="4794250"/>
          <p14:tracePt t="171397" x="5087938" y="4803775"/>
          <p14:tracePt t="171402" x="5070475" y="4811713"/>
          <p14:tracePt t="171407" x="5041900" y="4821238"/>
          <p14:tracePt t="171415" x="5024438" y="4821238"/>
          <p14:tracePt t="171424" x="5005388" y="4830763"/>
          <p14:tracePt t="171431" x="4968875" y="4848225"/>
          <p14:tracePt t="171438" x="4941888" y="4867275"/>
          <p14:tracePt t="171446" x="4914900" y="4884738"/>
          <p14:tracePt t="171454" x="4868863" y="4894263"/>
          <p14:tracePt t="171462" x="4841875" y="4913313"/>
          <p14:tracePt t="171469" x="4795838" y="4922838"/>
          <p14:tracePt t="171480" x="4768850" y="4949825"/>
          <p14:tracePt t="171485" x="4722813" y="4967288"/>
          <p14:tracePt t="171492" x="4659313" y="4976813"/>
          <p14:tracePt t="171500" x="4630738" y="4986338"/>
          <p14:tracePt t="171507" x="4586288" y="5003800"/>
          <p14:tracePt t="171514" x="4549775" y="5013325"/>
          <p14:tracePt t="171522" x="4521200" y="5013325"/>
          <p14:tracePt t="171530" x="4484688" y="5013325"/>
          <p14:tracePt t="171537" x="4476750" y="5013325"/>
          <p14:tracePt t="171546" x="4457700" y="5013325"/>
          <p14:tracePt t="171553" x="4440238" y="5013325"/>
          <p14:tracePt t="171564" x="4421188" y="5013325"/>
          <p14:tracePt t="171567" x="4411663" y="5013325"/>
          <p14:tracePt t="171576" x="4403725" y="5013325"/>
          <p14:tracePt t="171582" x="4384675" y="5013325"/>
          <p14:tracePt t="171590" x="4375150" y="5013325"/>
          <p14:tracePt t="171598" x="4367213" y="5013325"/>
          <p14:tracePt t="171606" x="4357688" y="5013325"/>
          <p14:tracePt t="171613" x="4338638" y="5003800"/>
          <p14:tracePt t="171621" x="4321175" y="5003800"/>
          <p14:tracePt t="171629" x="4302125" y="5003800"/>
          <p14:tracePt t="171637" x="4284663" y="5003800"/>
          <p14:tracePt t="171647" x="4265613" y="4995863"/>
          <p14:tracePt t="171651" x="4248150" y="4995863"/>
          <p14:tracePt t="171659" x="4229100" y="4995863"/>
          <p14:tracePt t="171666" x="4219575" y="4986338"/>
          <p14:tracePt t="171674" x="4192588" y="4976813"/>
          <p14:tracePt t="171681" x="4156075" y="4967288"/>
          <p14:tracePt t="171688" x="4138613" y="4967288"/>
          <p14:tracePt t="171697" x="4102100" y="4959350"/>
          <p14:tracePt t="171704" x="4083050" y="4949825"/>
          <p14:tracePt t="171713" x="4065588" y="4940300"/>
          <p14:tracePt t="171719" x="4046538" y="4930775"/>
          <p14:tracePt t="171730" x="4029075" y="4922838"/>
          <p14:tracePt t="171734" x="4010025" y="4913313"/>
          <p14:tracePt t="171742" x="4000500" y="4913313"/>
          <p14:tracePt t="171751" x="3983038" y="4903788"/>
          <p14:tracePt t="171766" x="3973513" y="4903788"/>
          <p14:tracePt t="171773" x="3963988" y="4894263"/>
          <p14:tracePt t="171986" x="3992563" y="4876800"/>
          <p14:tracePt t="171993" x="4037013" y="4857750"/>
          <p14:tracePt t="172000" x="4065588" y="4848225"/>
          <p14:tracePt t="172008" x="4092575" y="4830763"/>
          <p14:tracePt t="172015" x="4138613" y="4830763"/>
          <p14:tracePt t="172023" x="4165600" y="4821238"/>
          <p14:tracePt t="172030" x="4211638" y="4811713"/>
          <p14:tracePt t="172039" x="4238625" y="4803775"/>
          <p14:tracePt t="172047" x="4265613" y="4803775"/>
          <p14:tracePt t="172054" x="4292600" y="4803775"/>
          <p14:tracePt t="172062" x="4330700" y="4794250"/>
          <p14:tracePt t="172069" x="4357688" y="4794250"/>
          <p14:tracePt t="172080" x="4375150" y="4794250"/>
          <p14:tracePt t="172083" x="4394200" y="4794250"/>
          <p14:tracePt t="172092" x="4411663" y="4794250"/>
          <p14:tracePt t="172099" x="4440238" y="4794250"/>
          <p14:tracePt t="172107" x="4457700" y="4794250"/>
          <p14:tracePt t="172114" x="4484688" y="4794250"/>
          <p14:tracePt t="172122" x="4513263" y="4767263"/>
          <p14:tracePt t="172130" x="4549775" y="4767263"/>
          <p14:tracePt t="172138" x="4557713" y="4767263"/>
          <p14:tracePt t="172146" x="4576763" y="4767263"/>
          <p14:tracePt t="172153" x="4594225" y="4767263"/>
          <p14:tracePt t="172163" x="4630738" y="4757738"/>
          <p14:tracePt t="172168" x="4659313" y="4757738"/>
          <p14:tracePt t="172176" x="4667250" y="4748213"/>
          <p14:tracePt t="172183" x="4676775" y="4748213"/>
          <p14:tracePt t="172221" x="4686300" y="4748213"/>
          <p14:tracePt t="172237" x="4695825" y="4748213"/>
          <p14:tracePt t="172244" x="4713288" y="4748213"/>
          <p14:tracePt t="172251" x="4732338" y="4748213"/>
          <p14:tracePt t="172262" x="4749800" y="4748213"/>
          <p14:tracePt t="172267" x="4776788" y="4757738"/>
          <p14:tracePt t="172275" x="4795838" y="4757738"/>
          <p14:tracePt t="172281" x="4851400" y="4757738"/>
          <p14:tracePt t="172290" x="4878388" y="4757738"/>
          <p14:tracePt t="172297" x="4924425" y="4757738"/>
          <p14:tracePt t="172305" x="4951413" y="4757738"/>
          <p14:tracePt t="172313" x="5005388" y="4757738"/>
          <p14:tracePt t="172320" x="5041900" y="4748213"/>
          <p14:tracePt t="172329" x="5078413" y="4748213"/>
          <p14:tracePt t="172335" x="5114925" y="4738688"/>
          <p14:tracePt t="172345" x="5160963" y="4738688"/>
          <p14:tracePt t="172350" x="5197475" y="4738688"/>
          <p14:tracePt t="172358" x="5243513" y="4730750"/>
          <p14:tracePt t="172365" x="5270500" y="4730750"/>
          <p14:tracePt t="172373" x="5289550" y="4730750"/>
          <p14:tracePt t="172388" x="5297488" y="4730750"/>
          <p14:tracePt t="172609" x="5280025" y="4730750"/>
          <p14:tracePt t="172616" x="5233988" y="4738688"/>
          <p14:tracePt t="172624" x="5207000" y="4738688"/>
          <p14:tracePt t="172631" x="5151438" y="4748213"/>
          <p14:tracePt t="172639" x="5106988" y="4748213"/>
          <p14:tracePt t="172647" x="5070475" y="4767263"/>
          <p14:tracePt t="172654" x="5041900" y="4767263"/>
          <p14:tracePt t="172663" x="4987925" y="4767263"/>
          <p14:tracePt t="172670" x="4951413" y="4767263"/>
          <p14:tracePt t="172679" x="4914900" y="4775200"/>
          <p14:tracePt t="172685" x="4868863" y="4775200"/>
          <p14:tracePt t="172695" x="4841875" y="4784725"/>
          <p14:tracePt t="172700" x="4805363" y="4784725"/>
          <p14:tracePt t="172708" x="4786313" y="4794250"/>
          <p14:tracePt t="172716" x="4768850" y="4794250"/>
          <p14:tracePt t="172723" x="4759325" y="4794250"/>
          <p14:tracePt t="172730" x="4740275" y="4794250"/>
          <p14:tracePt t="172738" x="4732338" y="4794250"/>
          <p14:tracePt t="172745" x="4722813" y="4803775"/>
          <p14:tracePt t="172753" x="4703763" y="4803775"/>
          <p14:tracePt t="172769" x="4695825" y="4803775"/>
          <p14:tracePt t="172779" x="4659313" y="4811713"/>
          <p14:tracePt t="172784" x="4640263" y="4811713"/>
          <p14:tracePt t="172792" x="4613275" y="4811713"/>
          <p14:tracePt t="172798" x="4594225" y="4811713"/>
          <p14:tracePt t="172807" x="4576763" y="4821238"/>
          <p14:tracePt t="172814" x="4567238" y="4821238"/>
          <p14:tracePt t="172822" x="4549775" y="4821238"/>
          <p14:tracePt t="172829" x="4530725" y="4821238"/>
          <p14:tracePt t="172837" x="4513263" y="4830763"/>
          <p14:tracePt t="172847" x="4484688" y="4830763"/>
          <p14:tracePt t="172852" x="4467225" y="4830763"/>
          <p14:tracePt t="172863" x="4448175" y="4830763"/>
          <p14:tracePt t="172867" x="4430713" y="4830763"/>
          <p14:tracePt t="172878" x="4411663" y="4830763"/>
          <p14:tracePt t="172882" x="4394200" y="4830763"/>
          <p14:tracePt t="172903" x="4367213" y="4830763"/>
          <p14:tracePt t="172913" x="4348163" y="4830763"/>
          <p14:tracePt t="172920" x="4338638" y="4830763"/>
          <p14:tracePt t="172929" x="4321175" y="4830763"/>
          <p14:tracePt t="172936" x="4311650" y="4830763"/>
          <p14:tracePt t="172946" x="4302125" y="4821238"/>
          <p14:tracePt t="172959" x="4292600" y="4821238"/>
          <p14:tracePt t="172975" x="4284663" y="4821238"/>
          <p14:tracePt t="172981" x="4275138" y="4821238"/>
          <p14:tracePt t="172989" x="4265613" y="4821238"/>
          <p14:tracePt t="172996" x="4256088" y="4821238"/>
          <p14:tracePt t="173005" x="4238625" y="4821238"/>
          <p14:tracePt t="173012" x="4219575" y="4811713"/>
          <p14:tracePt t="173028" x="4202113" y="4803775"/>
          <p14:tracePt t="173046" x="4192588" y="4803775"/>
          <p14:tracePt t="173058" x="4175125" y="4803775"/>
          <p14:tracePt t="173095" x="4165600" y="4794250"/>
          <p14:tracePt t="173438" x="4192588" y="4794250"/>
          <p14:tracePt t="173444" x="4211638" y="4794250"/>
          <p14:tracePt t="173452" x="4229100" y="4794250"/>
          <p14:tracePt t="173462" x="4248150" y="4794250"/>
          <p14:tracePt t="173467" x="4265613" y="4794250"/>
          <p14:tracePt t="173479" x="4284663" y="4794250"/>
          <p14:tracePt t="173482" x="4292600" y="4794250"/>
          <p14:tracePt t="173490" x="4302125" y="4794250"/>
          <p14:tracePt t="173497" x="4311650" y="4794250"/>
          <p14:tracePt t="173506" x="4321175" y="4794250"/>
          <p14:tracePt t="173513" x="4338638" y="4794250"/>
          <p14:tracePt t="173521" x="4357688" y="4794250"/>
          <p14:tracePt t="173529" x="4367213" y="4794250"/>
          <p14:tracePt t="173536" x="4375150" y="4794250"/>
          <p14:tracePt t="173545" x="4394200" y="4794250"/>
          <p14:tracePt t="173551" x="4430713" y="4794250"/>
          <p14:tracePt t="173562" x="4448175" y="4794250"/>
          <p14:tracePt t="173566" x="4467225" y="4794250"/>
          <p14:tracePt t="173575" x="4476750" y="4794250"/>
          <p14:tracePt t="173581" x="4494213" y="4794250"/>
          <p14:tracePt t="173589" x="4530725" y="4794250"/>
          <p14:tracePt t="173597" x="4540250" y="4794250"/>
          <p14:tracePt t="173605" x="4549775" y="4794250"/>
          <p14:tracePt t="173612" x="4567238" y="4794250"/>
          <p14:tracePt t="173620" x="4586288" y="4794250"/>
          <p14:tracePt t="173628" x="4603750" y="4794250"/>
          <p14:tracePt t="173634" x="4622800" y="4794250"/>
          <p14:tracePt t="173646" x="4667250" y="4794250"/>
          <p14:tracePt t="173650" x="4695825" y="4794250"/>
          <p14:tracePt t="173658" x="4713288" y="4794250"/>
          <p14:tracePt t="173673" x="4722813" y="4794250"/>
          <p14:tracePt t="173680" x="4732338" y="4794250"/>
          <p14:tracePt t="173688" x="4740275" y="4794250"/>
          <p14:tracePt t="173696" x="4759325" y="4794250"/>
          <p14:tracePt t="173704" x="4768850" y="4794250"/>
          <p14:tracePt t="173712" x="4795838" y="4794250"/>
          <p14:tracePt t="173718" x="4813300" y="4794250"/>
          <p14:tracePt t="173729" x="4841875" y="4803775"/>
          <p14:tracePt t="173733" x="4859338" y="4803775"/>
          <p14:tracePt t="173742" x="4868863" y="4803775"/>
          <p14:tracePt t="173748" x="4878388" y="4803775"/>
          <p14:tracePt t="173757" x="4887913" y="4803775"/>
          <p14:tracePt t="173764" x="4914900" y="4803775"/>
          <p14:tracePt t="173772" x="4941888" y="4803775"/>
          <p14:tracePt t="173779" x="4960938" y="4803775"/>
          <p14:tracePt t="173787" x="5005388" y="4803775"/>
          <p14:tracePt t="173795" x="5024438" y="4803775"/>
          <p14:tracePt t="173802" x="5041900" y="4803775"/>
          <p14:tracePt t="173812" x="5060950" y="4803775"/>
          <p14:tracePt t="173817" x="5087938" y="4803775"/>
          <p14:tracePt t="173828" x="5124450" y="4803775"/>
          <p14:tracePt t="173832" x="5160963" y="4794250"/>
          <p14:tracePt t="173840" x="5216525" y="4794250"/>
          <p14:tracePt t="173847" x="5233988" y="4794250"/>
          <p14:tracePt t="173855" x="5243513" y="4794250"/>
          <p14:tracePt t="173863" x="5260975" y="4794250"/>
          <p14:tracePt t="173870" x="5270500" y="4794250"/>
          <p14:tracePt t="173878" x="5280025" y="4794250"/>
          <p14:tracePt t="173885" x="5289550" y="4794250"/>
          <p14:tracePt t="173894" x="5297488" y="4794250"/>
          <p14:tracePt t="173918" x="5307013" y="4794250"/>
          <p14:tracePt t="173939" x="5316538" y="4794250"/>
          <p14:tracePt t="173977" x="5334000" y="4794250"/>
          <p14:tracePt t="173993" x="5343525" y="4794250"/>
          <p14:tracePt t="173999" x="5362575" y="4794250"/>
          <p14:tracePt t="174007" x="5380038" y="4794250"/>
          <p14:tracePt t="174014" x="5399088" y="4794250"/>
          <p14:tracePt t="174023" x="5416550" y="4794250"/>
          <p14:tracePt t="174030" x="5445125" y="4803775"/>
          <p14:tracePt t="174038" x="5462588" y="4803775"/>
          <p14:tracePt t="174045" x="5481638" y="4811713"/>
          <p14:tracePt t="174053" x="5508625" y="4811713"/>
          <p14:tracePt t="174061" x="5526088" y="4811713"/>
          <p14:tracePt t="174068" x="5572125" y="4811713"/>
          <p14:tracePt t="174079" x="5608638" y="4821238"/>
          <p14:tracePt t="174083" x="5664200" y="4821238"/>
          <p14:tracePt t="174091" x="5737225" y="4821238"/>
          <p14:tracePt t="174098" x="5818188" y="4821238"/>
          <p14:tracePt t="174106" x="5910263" y="4821238"/>
          <p14:tracePt t="174114" x="6002338" y="4821238"/>
          <p14:tracePt t="174121" x="6075363" y="4821238"/>
          <p14:tracePt t="174129" x="6184900" y="4821238"/>
          <p14:tracePt t="174136" x="6265863" y="4803775"/>
          <p14:tracePt t="174144" x="6321425" y="4803775"/>
          <p14:tracePt t="174151" x="6357938" y="4794250"/>
          <p14:tracePt t="174162" x="6403975" y="4794250"/>
          <p14:tracePt t="174166" x="6440488" y="4794250"/>
          <p14:tracePt t="174174" x="6486525" y="4784725"/>
          <p14:tracePt t="174181" x="6577013" y="4784725"/>
          <p14:tracePt t="174190" x="6632575" y="4784725"/>
          <p14:tracePt t="174197" x="6696075" y="4775200"/>
          <p14:tracePt t="174205" x="6750050" y="4775200"/>
          <p14:tracePt t="174212" x="6805613" y="4775200"/>
          <p14:tracePt t="174220" x="6823075" y="4775200"/>
          <p14:tracePt t="174228" x="6851650" y="4775200"/>
          <p14:tracePt t="174234" x="6869113" y="4775200"/>
          <p14:tracePt t="174245" x="6878638" y="4775200"/>
          <p14:tracePt t="174250" x="6896100" y="4775200"/>
          <p14:tracePt t="174261" x="6905625" y="4775200"/>
          <p14:tracePt t="174266" x="6915150" y="4775200"/>
          <p14:tracePt t="174280" x="6924675" y="4767263"/>
          <p14:tracePt t="174288" x="6942138" y="4767263"/>
          <p14:tracePt t="174296" x="6961188" y="4767263"/>
          <p14:tracePt t="174304" x="6969125" y="4767263"/>
          <p14:tracePt t="174311" x="6978650" y="4767263"/>
          <p14:tracePt t="174318" x="6988175" y="4767263"/>
          <p14:tracePt t="174767" x="6988175" y="4757738"/>
          <p14:tracePt t="174775" x="6961188" y="4748213"/>
          <p14:tracePt t="174782" x="6951663" y="4748213"/>
          <p14:tracePt t="174789" x="6942138" y="4738688"/>
          <p14:tracePt t="174797" x="6915150" y="4738688"/>
          <p14:tracePt t="174805" x="6896100" y="4730750"/>
          <p14:tracePt t="174812" x="6878638" y="4721225"/>
          <p14:tracePt t="174820" x="6851650" y="4721225"/>
          <p14:tracePt t="174828" x="6842125" y="4721225"/>
          <p14:tracePt t="174835" x="6823075" y="4721225"/>
          <p14:tracePt t="174844" x="6815138" y="4721225"/>
          <p14:tracePt t="174851" x="6805613" y="4711700"/>
          <p14:tracePt t="174861" x="6796088" y="4711700"/>
          <p14:tracePt t="174865" x="6786563" y="4711700"/>
          <p14:tracePt t="174874" x="6778625" y="4711700"/>
          <p14:tracePt t="174880" x="6769100" y="4711700"/>
          <p14:tracePt t="174888" x="6742113" y="4711700"/>
          <p14:tracePt t="174896" x="6696075" y="4711700"/>
          <p14:tracePt t="174911" x="6640513" y="4711700"/>
          <p14:tracePt t="174920" x="6613525" y="4711700"/>
          <p14:tracePt t="174928" x="6604000" y="4711700"/>
          <p14:tracePt t="174933" x="6586538" y="4711700"/>
          <p14:tracePt t="174945" x="6577013" y="4711700"/>
          <p14:tracePt t="174949" x="6559550" y="4711700"/>
          <p14:tracePt t="174964" x="6540500" y="4711700"/>
          <p14:tracePt t="174972" x="6523038" y="4711700"/>
          <p14:tracePt t="174979" x="6513513" y="4711700"/>
          <p14:tracePt t="174987" x="6503988" y="4721225"/>
          <p14:tracePt t="174995" x="6494463" y="4721225"/>
          <p14:tracePt t="175003" x="6486525" y="4721225"/>
          <p14:tracePt t="175291" x="6486525" y="4730750"/>
          <p14:tracePt t="175307" x="6486525" y="4738688"/>
          <p14:tracePt t="175313" x="6486525" y="4748213"/>
          <p14:tracePt t="175321" x="6494463" y="4748213"/>
          <p14:tracePt t="175329" x="6503988" y="4748213"/>
          <p14:tracePt t="175337" x="6513513" y="4757738"/>
          <p14:tracePt t="175352" x="6523038" y="4767263"/>
          <p14:tracePt t="175375" x="6523038" y="4775200"/>
          <p14:tracePt t="175382" x="6530975" y="4775200"/>
          <p14:tracePt t="175397" x="6530975" y="4784725"/>
          <p14:tracePt t="175420" x="6540500" y="4794250"/>
          <p14:tracePt t="175428" x="6540500" y="4803775"/>
          <p14:tracePt t="175436" x="6550025" y="4803775"/>
          <p14:tracePt t="175444" x="6559550" y="4803775"/>
          <p14:tracePt t="175451" x="6567488" y="4811713"/>
          <p14:tracePt t="175460" x="6586538" y="4821238"/>
          <p14:tracePt t="175466" x="6596063" y="4830763"/>
          <p14:tracePt t="175473" x="6596063" y="4840288"/>
          <p14:tracePt t="175481" x="6604000" y="4848225"/>
          <p14:tracePt t="175489" x="6613525" y="4867275"/>
          <p14:tracePt t="175496" x="6623050" y="4867275"/>
          <p14:tracePt t="175519" x="6632575" y="4867275"/>
          <p14:tracePt t="175542" x="6650038" y="4876800"/>
          <p14:tracePt t="175549" x="6659563" y="4884738"/>
          <p14:tracePt t="175560" x="6677025" y="4894263"/>
          <p14:tracePt t="175572" x="6696075" y="4903788"/>
          <p14:tracePt t="175581" x="6713538" y="4913313"/>
          <p14:tracePt t="175588" x="6732588" y="4922838"/>
          <p14:tracePt t="175595" x="6750050" y="4922838"/>
          <p14:tracePt t="175603" x="6759575" y="4930775"/>
          <p14:tracePt t="175610" x="6769100" y="4930775"/>
          <p14:tracePt t="175627" x="6778625" y="4930775"/>
          <p14:tracePt t="175643" x="6786563" y="4930775"/>
          <p14:tracePt t="175656" x="6805613" y="4940300"/>
          <p14:tracePt t="175671" x="6815138" y="4940300"/>
          <p14:tracePt t="175679" x="6823075" y="4940300"/>
          <p14:tracePt t="175687" x="6832600" y="4940300"/>
          <p14:tracePt t="175694" x="6842125" y="4940300"/>
          <p14:tracePt t="175702" x="6851650" y="4940300"/>
          <p14:tracePt t="175710" x="6859588" y="4940300"/>
          <p14:tracePt t="175747" x="6869113" y="4940300"/>
          <p14:tracePt t="175785" x="6878638" y="4940300"/>
          <p14:tracePt t="175800" x="6888163" y="4940300"/>
          <p14:tracePt t="175823" x="6896100" y="4930775"/>
          <p14:tracePt t="175830" x="6905625" y="4930775"/>
          <p14:tracePt t="175845" x="6915150" y="4930775"/>
          <p14:tracePt t="175853" x="6915150" y="4922838"/>
          <p14:tracePt t="175870" x="6924675" y="4913313"/>
          <p14:tracePt t="175876" x="6942138" y="4903788"/>
          <p14:tracePt t="175884" x="6951663" y="4884738"/>
          <p14:tracePt t="175894" x="6961188" y="4876800"/>
          <p14:tracePt t="175898" x="6969125" y="4848225"/>
          <p14:tracePt t="175917" x="6988175" y="4830763"/>
          <p14:tracePt t="175921" x="6988175" y="4821238"/>
          <p14:tracePt t="175930" x="6997700" y="4811713"/>
          <p14:tracePt t="175936" x="6997700" y="4803775"/>
          <p14:tracePt t="175945" x="7007225" y="4794250"/>
          <p14:tracePt t="175960" x="7007225" y="4784725"/>
          <p14:tracePt t="175982" x="7007225" y="4775200"/>
          <p14:tracePt t="175990" x="7015163" y="4775200"/>
          <p14:tracePt t="175997" x="7015163" y="4767263"/>
          <p14:tracePt t="176013" x="7015163" y="4757738"/>
          <p14:tracePt t="176104" x="7015163" y="4748213"/>
          <p14:tracePt t="176111" x="7015163" y="4738688"/>
          <p14:tracePt t="176119" x="7015163" y="4730750"/>
          <p14:tracePt t="176127" x="7007225" y="4711700"/>
          <p14:tracePt t="176135" x="7007225" y="4702175"/>
          <p14:tracePt t="176143" x="7007225" y="4694238"/>
          <p14:tracePt t="176149" x="6997700" y="4694238"/>
          <p14:tracePt t="176161" x="6988175" y="4694238"/>
          <p14:tracePt t="176164" x="6978650" y="4684713"/>
          <p14:tracePt t="176172" x="6969125" y="4675188"/>
          <p14:tracePt t="176180" x="6951663" y="4665663"/>
          <p14:tracePt t="176188" x="6932613" y="4657725"/>
          <p14:tracePt t="176195" x="6915150" y="4648200"/>
          <p14:tracePt t="176203" x="6896100" y="4638675"/>
          <p14:tracePt t="176210" x="6888163" y="4629150"/>
          <p14:tracePt t="176218" x="6878638" y="4621213"/>
          <p14:tracePt t="176233" x="6869113" y="4621213"/>
          <p14:tracePt t="176243" x="6859588" y="4611688"/>
          <p14:tracePt t="176256" x="6851650" y="4611688"/>
          <p14:tracePt t="176263" x="6842125" y="4611688"/>
          <p14:tracePt t="176271" x="6832600" y="4611688"/>
          <p14:tracePt t="176279" x="6815138" y="4611688"/>
          <p14:tracePt t="176287" x="6778625" y="4611688"/>
          <p14:tracePt t="176294" x="6759575" y="4602163"/>
          <p14:tracePt t="176302" x="6750050" y="4602163"/>
          <p14:tracePt t="176310" x="6742113" y="4602163"/>
          <p14:tracePt t="176327" x="6732588" y="4602163"/>
          <p14:tracePt t="176340" x="6723063" y="4602163"/>
          <p14:tracePt t="176346" x="6713538" y="4602163"/>
          <p14:tracePt t="176362" x="6705600" y="4602163"/>
          <p14:tracePt t="176369" x="6696075" y="4602163"/>
          <p14:tracePt t="176377" x="6686550" y="4602163"/>
          <p14:tracePt t="176385" x="6677025" y="4602163"/>
          <p14:tracePt t="176400" x="6669088" y="4602163"/>
          <p14:tracePt t="176410" x="6650038" y="4602163"/>
          <p14:tracePt t="176415" x="6613525" y="4611688"/>
          <p14:tracePt t="176438" x="6604000" y="4611688"/>
          <p14:tracePt t="176446" x="6604000" y="4621213"/>
          <p14:tracePt t="176454" x="6596063" y="4621213"/>
          <p14:tracePt t="176461" x="6586538" y="4621213"/>
          <p14:tracePt t="176469" x="6577013" y="4629150"/>
          <p14:tracePt t="176477" x="6567488" y="4638675"/>
          <p14:tracePt t="176484" x="6550025" y="4657725"/>
          <p14:tracePt t="176493" x="6530975" y="4684713"/>
          <p14:tracePt t="176499" x="6523038" y="4702175"/>
          <p14:tracePt t="176510" x="6513513" y="4730750"/>
          <p14:tracePt t="176515" x="6503988" y="4738688"/>
          <p14:tracePt t="176521" x="6494463" y="4757738"/>
          <p14:tracePt t="176529" x="6494463" y="4767263"/>
          <p14:tracePt t="176537" x="6486525" y="4767263"/>
          <p14:tracePt t="176659" x="6486525" y="4775200"/>
          <p14:tracePt t="176666" x="6486525" y="4784725"/>
          <p14:tracePt t="176681" x="6486525" y="4803775"/>
          <p14:tracePt t="176689" x="6494463" y="4803775"/>
          <p14:tracePt t="176696" x="6494463" y="4811713"/>
          <p14:tracePt t="176704" x="6503988" y="4821238"/>
          <p14:tracePt t="176712" x="6513513" y="4830763"/>
          <p14:tracePt t="176720" x="6513513" y="4840288"/>
          <p14:tracePt t="176727" x="6523038" y="4848225"/>
          <p14:tracePt t="176765" x="6523038" y="4857750"/>
          <p14:tracePt t="176788" x="6530975" y="4857750"/>
          <p14:tracePt t="176795" x="6530975" y="4876800"/>
          <p14:tracePt t="176810" x="6540500" y="4876800"/>
          <p14:tracePt t="176818" x="6540500" y="4884738"/>
          <p14:tracePt t="176841" x="6559550" y="4894263"/>
          <p14:tracePt t="176848" x="6567488" y="4903788"/>
          <p14:tracePt t="176856" x="6577013" y="4903788"/>
          <p14:tracePt t="176863" x="6577013" y="4913313"/>
          <p14:tracePt t="176871" x="6586538" y="4913313"/>
          <p14:tracePt t="176887" x="6604000" y="4913313"/>
          <p14:tracePt t="176903" x="6640513" y="4940300"/>
          <p14:tracePt t="176917" x="6650038" y="4940300"/>
          <p14:tracePt t="176926" x="6659563" y="4940300"/>
          <p14:tracePt t="176932" x="6669088" y="4940300"/>
          <p14:tracePt t="176947" x="6677025" y="4940300"/>
          <p14:tracePt t="176962" x="6686550" y="4940300"/>
          <p14:tracePt t="176970" x="6696075" y="4940300"/>
          <p14:tracePt t="176977" x="6713538" y="4940300"/>
          <p14:tracePt t="176986" x="6732588" y="4940300"/>
          <p14:tracePt t="176993" x="6750050" y="4940300"/>
          <p14:tracePt t="177000" x="6796088" y="4940300"/>
          <p14:tracePt t="177009" x="6815138" y="4940300"/>
          <p14:tracePt t="177016" x="6823075" y="4940300"/>
          <p14:tracePt t="177026" x="6832600" y="4930775"/>
          <p14:tracePt t="177031" x="6842125" y="4930775"/>
          <p14:tracePt t="177039" x="6851650" y="4930775"/>
          <p14:tracePt t="177045" x="6859588" y="4930775"/>
          <p14:tracePt t="177061" x="6869113" y="4930775"/>
          <p14:tracePt t="177069" x="6869113" y="4922838"/>
          <p14:tracePt t="177084" x="6878638" y="4922838"/>
          <p14:tracePt t="177099" x="6888163" y="4922838"/>
          <p14:tracePt t="177122" x="6896100" y="4922838"/>
          <p14:tracePt t="177138" x="6905625" y="4913313"/>
          <p14:tracePt t="177145" x="6915150" y="4913313"/>
          <p14:tracePt t="177153" x="6932613" y="4903788"/>
          <p14:tracePt t="177160" x="6951663" y="4894263"/>
          <p14:tracePt t="177168" x="6961188" y="4884738"/>
          <p14:tracePt t="177176" x="6978650" y="4867275"/>
          <p14:tracePt t="177182" x="6997700" y="4857750"/>
          <p14:tracePt t="177193" x="7007225" y="4848225"/>
          <p14:tracePt t="177199" x="7007225" y="4840288"/>
          <p14:tracePt t="177205" x="7007225" y="4830763"/>
          <p14:tracePt t="177220" x="7015163" y="4830763"/>
          <p14:tracePt t="177251" x="7015163" y="4821238"/>
          <p14:tracePt t="177258" x="7024688" y="4811713"/>
          <p14:tracePt t="177266" x="7034213" y="4803775"/>
          <p14:tracePt t="177277" x="7043738" y="4784725"/>
          <p14:tracePt t="177281" x="7043738" y="4775200"/>
          <p14:tracePt t="177292" x="7051675" y="4767263"/>
          <p14:tracePt t="177305" x="7051675" y="4757738"/>
          <p14:tracePt t="177326" x="7051675" y="4748213"/>
          <p14:tracePt t="177373" x="7051675" y="4738688"/>
          <p14:tracePt t="177388" x="7051675" y="4721225"/>
          <p14:tracePt t="177395" x="7051675" y="4711700"/>
          <p14:tracePt t="177410" x="7043738" y="4702175"/>
          <p14:tracePt t="177418" x="7024688" y="4702175"/>
          <p14:tracePt t="177427" x="7007225" y="4675188"/>
          <p14:tracePt t="177434" x="6978650" y="4665663"/>
          <p14:tracePt t="177443" x="6942138" y="4657725"/>
          <p14:tracePt t="177448" x="6905625" y="4657725"/>
          <p14:tracePt t="177460" x="6878638" y="4648200"/>
          <p14:tracePt t="177463" x="6832600" y="4648200"/>
          <p14:tracePt t="177472" x="6805613" y="4648200"/>
          <p14:tracePt t="177479" x="6759575" y="4648200"/>
          <p14:tracePt t="177487" x="6713538" y="4648200"/>
          <p14:tracePt t="177494" x="6677025" y="4648200"/>
          <p14:tracePt t="177502" x="6650038" y="4648200"/>
          <p14:tracePt t="177511" x="6632575" y="4657725"/>
          <p14:tracePt t="177517" x="6613525" y="4675188"/>
          <p14:tracePt t="177526" x="6596063" y="4702175"/>
          <p14:tracePt t="177532" x="6577013" y="4711700"/>
          <p14:tracePt t="177543" x="6540500" y="4738688"/>
          <p14:tracePt t="177548" x="6523038" y="4757738"/>
          <p14:tracePt t="177555" x="6513513" y="4775200"/>
          <p14:tracePt t="177562" x="6503988" y="4784725"/>
          <p14:tracePt t="177570" x="6494463" y="4794250"/>
          <p14:tracePt t="177586" x="6494463" y="4803775"/>
          <p14:tracePt t="177593" x="6486525" y="4803775"/>
          <p14:tracePt t="177609" x="6486525" y="4811713"/>
          <p14:tracePt t="177640" x="6486525" y="4821238"/>
          <p14:tracePt t="177654" x="6486525" y="4830763"/>
          <p14:tracePt t="177669" x="6486525" y="4840288"/>
          <p14:tracePt t="177677" x="6486525" y="4848225"/>
          <p14:tracePt t="177683" x="6486525" y="4857750"/>
          <p14:tracePt t="177692" x="6486525" y="4876800"/>
          <p14:tracePt t="177700" x="6486525" y="4894263"/>
          <p14:tracePt t="177709" x="6486525" y="4903788"/>
          <p14:tracePt t="177714" x="6486525" y="4913313"/>
          <p14:tracePt t="177725" x="6486525" y="4922838"/>
          <p14:tracePt t="177730" x="6503988" y="4949825"/>
          <p14:tracePt t="177738" x="6530975" y="4967288"/>
          <p14:tracePt t="177745" x="6530975" y="4976813"/>
          <p14:tracePt t="177753" x="6559550" y="4986338"/>
          <p14:tracePt t="177760" x="6596063" y="5003800"/>
          <p14:tracePt t="177768" x="6623050" y="5013325"/>
          <p14:tracePt t="177776" x="6650038" y="5032375"/>
          <p14:tracePt t="177782" x="6696075" y="5040313"/>
          <p14:tracePt t="177793" x="6732588" y="5040313"/>
          <p14:tracePt t="177798" x="6778625" y="5040313"/>
          <p14:tracePt t="177809" x="6815138" y="5040313"/>
          <p14:tracePt t="177813" x="6859588" y="5040313"/>
          <p14:tracePt t="177821" x="6888163" y="5040313"/>
          <p14:tracePt t="177828" x="6915150" y="5040313"/>
          <p14:tracePt t="177837" x="6932613" y="5032375"/>
          <p14:tracePt t="177852" x="6942138" y="5032375"/>
          <p14:tracePt t="177912" x="6942138" y="5022850"/>
          <p14:tracePt t="177920" x="6942138" y="5003800"/>
          <p14:tracePt t="177927" x="6942138" y="4976813"/>
          <p14:tracePt t="177935" x="6924675" y="4940300"/>
          <p14:tracePt t="177943" x="6888163" y="4913313"/>
          <p14:tracePt t="177950" x="6859588" y="4867275"/>
          <p14:tracePt t="177959" x="6805613" y="4830763"/>
          <p14:tracePt t="177965" x="6759575" y="4803775"/>
          <p14:tracePt t="177976" x="6713538" y="4784725"/>
          <p14:tracePt t="177982" x="6659563" y="4767263"/>
          <p14:tracePt t="177987" x="6632575" y="4757738"/>
          <p14:tracePt t="177995" x="6586538" y="4757738"/>
          <p14:tracePt t="178004" x="6530975" y="4757738"/>
          <p14:tracePt t="178010" x="6440488" y="4757738"/>
          <p14:tracePt t="178018" x="6348413" y="4767263"/>
          <p14:tracePt t="178026" x="6257925" y="4767263"/>
          <p14:tracePt t="178034" x="6138863" y="4775200"/>
          <p14:tracePt t="178042" x="6010275" y="4803775"/>
          <p14:tracePt t="178049" x="5929313" y="4830763"/>
          <p14:tracePt t="178060" x="5873750" y="4857750"/>
          <p14:tracePt t="178063" x="5773738" y="4876800"/>
          <p14:tracePt t="178072" x="5727700" y="4903788"/>
          <p14:tracePt t="178079" x="5681663" y="4922838"/>
          <p14:tracePt t="178087" x="5654675" y="4940300"/>
          <p14:tracePt t="178094" x="5627688" y="4949825"/>
          <p14:tracePt t="178102" x="5562600" y="4986338"/>
          <p14:tracePt t="178110" x="5508625" y="5013325"/>
          <p14:tracePt t="178117" x="5472113" y="5040313"/>
          <p14:tracePt t="178126" x="5426075" y="5059363"/>
          <p14:tracePt t="178132" x="5399088" y="5086350"/>
          <p14:tracePt t="178143" x="5389563" y="5095875"/>
          <p14:tracePt t="178148" x="5370513" y="5095875"/>
          <p14:tracePt t="178155" x="5362575" y="5095875"/>
          <p14:tracePt t="178231" x="5353050" y="5095875"/>
          <p14:tracePt t="178246" x="5343525" y="5095875"/>
          <p14:tracePt t="178254" x="5326063" y="5095875"/>
          <p14:tracePt t="178261" x="5316538" y="5095875"/>
          <p14:tracePt t="178269" x="5307013" y="5095875"/>
          <p14:tracePt t="178277" x="5297488" y="5095875"/>
          <p14:tracePt t="178284" x="5280025" y="5095875"/>
          <p14:tracePt t="178300" x="5260975" y="5095875"/>
          <p14:tracePt t="178308" x="5243513" y="5095875"/>
          <p14:tracePt t="178315" x="5216525" y="5086350"/>
          <p14:tracePt t="178325" x="5187950" y="5076825"/>
          <p14:tracePt t="178330" x="5170488" y="5068888"/>
          <p14:tracePt t="178338" x="5143500" y="5049838"/>
          <p14:tracePt t="178345" x="5124450" y="5040313"/>
          <p14:tracePt t="178353" x="5114925" y="5040313"/>
          <p14:tracePt t="178360" x="5097463" y="5032375"/>
          <p14:tracePt t="178375" x="5087938" y="5022850"/>
          <p14:tracePt t="178383" x="5078413" y="5013325"/>
          <p14:tracePt t="178392" x="5060950" y="5013325"/>
          <p14:tracePt t="178398" x="5033963" y="5003800"/>
          <p14:tracePt t="178409" x="5014913" y="4986338"/>
          <p14:tracePt t="178413" x="4978400" y="4976813"/>
          <p14:tracePt t="178421" x="4960938" y="4976813"/>
          <p14:tracePt t="178430" x="4941888" y="4967288"/>
          <p14:tracePt t="178437" x="4914900" y="4949825"/>
          <p14:tracePt t="178443" x="4887913" y="4949825"/>
          <p14:tracePt t="178452" x="4851400" y="4940300"/>
          <p14:tracePt t="178459" x="4822825" y="4930775"/>
          <p14:tracePt t="178467" x="4795838" y="4913313"/>
          <p14:tracePt t="178475" x="4768850" y="4903788"/>
          <p14:tracePt t="178481" x="4732338" y="4903788"/>
          <p14:tracePt t="178492" x="4695825" y="4894263"/>
          <p14:tracePt t="178496" x="4667250" y="4894263"/>
          <p14:tracePt t="178504" x="4622800" y="4884738"/>
          <p14:tracePt t="178512" x="4557713" y="4867275"/>
          <p14:tracePt t="178520" x="4503738" y="4867275"/>
          <p14:tracePt t="178527" x="4476750" y="4867275"/>
          <p14:tracePt t="178534" x="4457700" y="4857750"/>
          <p14:tracePt t="178543" x="4440238" y="4857750"/>
          <p14:tracePt t="178550" x="4421188" y="4857750"/>
          <p14:tracePt t="178559" x="4403725" y="4857750"/>
          <p14:tracePt t="178566" x="4384675" y="4857750"/>
          <p14:tracePt t="178576" x="4357688" y="4857750"/>
          <p14:tracePt t="178581" x="4321175" y="4857750"/>
          <p14:tracePt t="178588" x="4275138" y="4876800"/>
          <p14:tracePt t="178595" x="4229100" y="4884738"/>
          <p14:tracePt t="178604" x="4202113" y="4894263"/>
          <p14:tracePt t="178611" x="4175125" y="4903788"/>
          <p14:tracePt t="178619" x="4110038" y="4922838"/>
          <p14:tracePt t="178626" x="4083050" y="4930775"/>
          <p14:tracePt t="178634" x="4056063" y="4949825"/>
          <p14:tracePt t="178642" x="4019550" y="4967288"/>
          <p14:tracePt t="178648" x="3983038" y="4976813"/>
          <p14:tracePt t="178658" x="3963988" y="4986338"/>
          <p14:tracePt t="178664" x="3919538" y="4995863"/>
          <p14:tracePt t="178675" x="3910013" y="5003800"/>
          <p14:tracePt t="178680" x="3890963" y="5013325"/>
          <p14:tracePt t="178687" x="3883025" y="5013325"/>
          <p14:tracePt t="178694" x="3854450" y="5022850"/>
          <p14:tracePt t="178702" x="3836988" y="5032375"/>
          <p14:tracePt t="178710" x="3810000" y="5040313"/>
          <p14:tracePt t="178718" x="3790950" y="5040313"/>
          <p14:tracePt t="178725" x="3763963" y="5049838"/>
          <p14:tracePt t="178732" x="3744913" y="5059363"/>
          <p14:tracePt t="178742" x="3727450" y="5059363"/>
          <p14:tracePt t="178747" x="3698875" y="5059363"/>
          <p14:tracePt t="178758" x="3681413" y="5068888"/>
          <p14:tracePt t="178762" x="3635375" y="5068888"/>
          <p14:tracePt t="178770" x="3598863" y="5068888"/>
          <p14:tracePt t="178778" x="3571875" y="5068888"/>
          <p14:tracePt t="178786" x="3552825" y="5068888"/>
          <p14:tracePt t="178793" x="3535363" y="5068888"/>
          <p14:tracePt t="178801" x="3525838" y="5068888"/>
          <p14:tracePt t="178809" x="3516313" y="5068888"/>
          <p14:tracePt t="178816" x="3498850" y="5068888"/>
          <p14:tracePt t="178832" x="3489325" y="5068888"/>
          <p14:tracePt t="178843" x="3479800" y="5068888"/>
          <p14:tracePt t="178923" x="3489325" y="5040313"/>
          <p14:tracePt t="178930" x="3516313" y="5013325"/>
          <p14:tracePt t="178937" x="3562350" y="4967288"/>
          <p14:tracePt t="178945" x="3608388" y="4930775"/>
          <p14:tracePt t="178953" x="3671888" y="4884738"/>
          <p14:tracePt t="178960" x="3717925" y="4848225"/>
          <p14:tracePt t="178968" x="3763963" y="4811713"/>
          <p14:tracePt t="178976" x="3810000" y="4784725"/>
          <p14:tracePt t="178984" x="3854450" y="4767263"/>
          <p14:tracePt t="178992" x="3900488" y="4738688"/>
          <p14:tracePt t="178998" x="3937000" y="4721225"/>
          <p14:tracePt t="179009" x="3963988" y="4694238"/>
          <p14:tracePt t="179013" x="3992563" y="4675188"/>
          <p14:tracePt t="179022" x="4056063" y="4657725"/>
          <p14:tracePt t="179028" x="4102100" y="4638675"/>
          <p14:tracePt t="179037" x="4138613" y="4629150"/>
          <p14:tracePt t="179044" x="4183063" y="4602163"/>
          <p14:tracePt t="179052" x="4248150" y="4592638"/>
          <p14:tracePt t="179059" x="4302125" y="4584700"/>
          <p14:tracePt t="179067" x="4330700" y="4565650"/>
          <p14:tracePt t="179075" x="4375150" y="4556125"/>
          <p14:tracePt t="179082" x="4403725" y="4556125"/>
          <p14:tracePt t="179091" x="4440238" y="4548188"/>
          <p14:tracePt t="179097" x="4467225" y="4548188"/>
          <p14:tracePt t="179109" x="4494213" y="4538663"/>
          <p14:tracePt t="179112" x="4513263" y="4538663"/>
          <p14:tracePt t="179120" x="4530725" y="4538663"/>
          <p14:tracePt t="179128" x="4549775" y="4529138"/>
          <p14:tracePt t="179136" x="4567238" y="4529138"/>
          <p14:tracePt t="179143" x="4586288" y="4529138"/>
          <p14:tracePt t="179151" x="4603750" y="4529138"/>
          <p14:tracePt t="179158" x="4630738" y="4529138"/>
          <p14:tracePt t="179167" x="4659313" y="4529138"/>
          <p14:tracePt t="179175" x="4676775" y="4529138"/>
          <p14:tracePt t="179181" x="4695825" y="4529138"/>
          <p14:tracePt t="179192" x="4713288" y="4529138"/>
          <p14:tracePt t="179196" x="4732338" y="4529138"/>
          <p14:tracePt t="179205" x="4749800" y="4529138"/>
          <p14:tracePt t="179211" x="4768850" y="4529138"/>
          <p14:tracePt t="179220" x="4776788" y="4529138"/>
          <p14:tracePt t="179226" x="4795838" y="4529138"/>
          <p14:tracePt t="179235" x="4805363" y="4529138"/>
          <p14:tracePt t="179242" x="4832350" y="4529138"/>
          <p14:tracePt t="179250" x="4851400" y="4538663"/>
          <p14:tracePt t="179258" x="4859338" y="4538663"/>
          <p14:tracePt t="179265" x="4868863" y="4548188"/>
          <p14:tracePt t="179276" x="4887913" y="4548188"/>
          <p14:tracePt t="179279" x="4895850" y="4556125"/>
          <p14:tracePt t="179288" x="4914900" y="4556125"/>
          <p14:tracePt t="179295" x="4951413" y="4565650"/>
          <p14:tracePt t="179303" x="4978400" y="4575175"/>
          <p14:tracePt t="179312" x="4997450" y="4575175"/>
          <p14:tracePt t="179318" x="5005388" y="4584700"/>
          <p14:tracePt t="179326" x="5024438" y="4584700"/>
          <p14:tracePt t="179334" x="5041900" y="4592638"/>
          <p14:tracePt t="179341" x="5060950" y="4592638"/>
          <p14:tracePt t="179348" x="5078413" y="4602163"/>
          <p14:tracePt t="179359" x="5097463" y="4602163"/>
          <p14:tracePt t="179363" x="5133975" y="4611688"/>
          <p14:tracePt t="179374" x="5151438" y="4621213"/>
          <p14:tracePt t="179378" x="5180013" y="4621213"/>
          <p14:tracePt t="179387" x="5216525" y="4629150"/>
          <p14:tracePt t="179395" x="5233988" y="4629150"/>
          <p14:tracePt t="179402" x="5253038" y="4638675"/>
          <p14:tracePt t="179409" x="5270500" y="4638675"/>
          <p14:tracePt t="179417" x="5289550" y="4648200"/>
          <p14:tracePt t="179432" x="5297488" y="4648200"/>
          <p14:tracePt t="179714" x="5280025" y="4657725"/>
          <p14:tracePt t="179720" x="5253038" y="4657725"/>
          <p14:tracePt t="179728" x="5216525" y="4665663"/>
          <p14:tracePt t="179736" x="5180013" y="4665663"/>
          <p14:tracePt t="179743" x="5151438" y="4665663"/>
          <p14:tracePt t="179752" x="5124450" y="4665663"/>
          <p14:tracePt t="179759" x="5097463" y="4665663"/>
          <p14:tracePt t="179767" x="5041900" y="4665663"/>
          <p14:tracePt t="179775" x="5024438" y="4665663"/>
          <p14:tracePt t="179782" x="4997450" y="4665663"/>
          <p14:tracePt t="179791" x="4978400" y="4665663"/>
          <p14:tracePt t="179797" x="4941888" y="4657725"/>
          <p14:tracePt t="179809" x="4924425" y="4657725"/>
          <p14:tracePt t="179812" x="4895850" y="4648200"/>
          <p14:tracePt t="179820" x="4868863" y="4629150"/>
          <p14:tracePt t="179828" x="4851400" y="4621213"/>
          <p14:tracePt t="179835" x="4841875" y="4621213"/>
          <p14:tracePt t="179842" x="4832350" y="4611688"/>
          <p14:tracePt t="179850" x="4813300" y="4611688"/>
          <p14:tracePt t="179858" x="4805363" y="4602163"/>
          <p14:tracePt t="179874" x="4795838" y="4592638"/>
          <p14:tracePt t="179881" x="4786313" y="4584700"/>
          <p14:tracePt t="179892" x="4776788" y="4575175"/>
          <p14:tracePt t="179896" x="4768850" y="4575175"/>
          <p14:tracePt t="179903" x="4759325" y="4575175"/>
          <p14:tracePt t="179911" x="4749800" y="4565650"/>
          <p14:tracePt t="179926" x="4740275" y="4556125"/>
          <p14:tracePt t="179934" x="4713288" y="4548188"/>
          <p14:tracePt t="179942" x="4695825" y="4538663"/>
          <p14:tracePt t="179948" x="4676775" y="4519613"/>
          <p14:tracePt t="179957" x="4659313" y="4511675"/>
          <p14:tracePt t="179964" x="4630738" y="4502150"/>
          <p14:tracePt t="179975" x="4622800" y="4502150"/>
          <p14:tracePt t="179981" x="4613275" y="4492625"/>
          <p14:tracePt t="179987" x="4603750" y="4492625"/>
          <p14:tracePt t="180003" x="4594225" y="4492625"/>
          <p14:tracePt t="180025" x="4594225" y="4475163"/>
          <p14:tracePt t="180040" x="4586288" y="4475163"/>
          <p14:tracePt t="180056" x="4576763" y="4475163"/>
          <p14:tracePt t="180063" x="4557713" y="4475163"/>
          <p14:tracePt t="180071" x="4540250" y="4483100"/>
          <p14:tracePt t="180078" x="4521200" y="4483100"/>
          <p14:tracePt t="180086" x="4503738" y="4483100"/>
          <p14:tracePt t="180094" x="4484688" y="4492625"/>
          <p14:tracePt t="180101" x="4467225" y="4502150"/>
          <p14:tracePt t="180116" x="4448175" y="4511675"/>
          <p14:tracePt t="180124" x="4440238" y="4519613"/>
          <p14:tracePt t="180132" x="4430713" y="4519613"/>
          <p14:tracePt t="180140" x="4430713" y="4529138"/>
          <p14:tracePt t="180146" x="4421188" y="4529138"/>
          <p14:tracePt t="180154" x="4411663" y="4538663"/>
          <p14:tracePt t="180163" x="4411663" y="4548188"/>
          <p14:tracePt t="180170" x="4384675" y="4565650"/>
          <p14:tracePt t="180178" x="4375150" y="4592638"/>
          <p14:tracePt t="180185" x="4367213" y="4621213"/>
          <p14:tracePt t="180192" x="4357688" y="4648200"/>
          <p14:tracePt t="180200" x="4357688" y="4665663"/>
          <p14:tracePt t="180207" x="4357688" y="4684713"/>
          <p14:tracePt t="180215" x="4357688" y="4702175"/>
          <p14:tracePt t="180224" x="4357688" y="4721225"/>
          <p14:tracePt t="180231" x="4357688" y="4738688"/>
          <p14:tracePt t="180241" x="4357688" y="4757738"/>
          <p14:tracePt t="180246" x="4367213" y="4767263"/>
          <p14:tracePt t="180254" x="4367213" y="4775200"/>
          <p14:tracePt t="180261" x="4375150" y="4794250"/>
          <p14:tracePt t="180276" x="4394200" y="4803775"/>
          <p14:tracePt t="180284" x="4403725" y="4811713"/>
          <p14:tracePt t="180299" x="4411663" y="4821238"/>
          <p14:tracePt t="180307" x="4421188" y="4830763"/>
          <p14:tracePt t="180314" x="4440238" y="4840288"/>
          <p14:tracePt t="180325" x="4476750" y="4848225"/>
          <p14:tracePt t="180329" x="4503738" y="4876800"/>
          <p14:tracePt t="180337" x="4530725" y="4876800"/>
          <p14:tracePt t="180346" x="4549775" y="4884738"/>
          <p14:tracePt t="180352" x="4594225" y="4894263"/>
          <p14:tracePt t="180359" x="4622800" y="4903788"/>
          <p14:tracePt t="180367" x="4640263" y="4903788"/>
          <p14:tracePt t="180375" x="4667250" y="4903788"/>
          <p14:tracePt t="180382" x="4703763" y="4913313"/>
          <p14:tracePt t="180391" x="4732338" y="4913313"/>
          <p14:tracePt t="180398" x="4786313" y="4913313"/>
          <p14:tracePt t="180408" x="4841875" y="4913313"/>
          <p14:tracePt t="180412" x="4905375" y="4894263"/>
          <p14:tracePt t="180420" x="4997450" y="4884738"/>
          <p14:tracePt t="180428" x="5078413" y="4857750"/>
          <p14:tracePt t="180436" x="5151438" y="4830763"/>
          <p14:tracePt t="180443" x="5216525" y="4821238"/>
          <p14:tracePt t="180451" x="5260975" y="4794250"/>
          <p14:tracePt t="180458" x="5280025" y="4784725"/>
          <p14:tracePt t="180465" x="5326063" y="4767263"/>
          <p14:tracePt t="180474" x="5353050" y="4757738"/>
          <p14:tracePt t="180481" x="5380038" y="4748213"/>
          <p14:tracePt t="180490" x="5416550" y="4738688"/>
          <p14:tracePt t="180497" x="5435600" y="4730750"/>
          <p14:tracePt t="180508" x="5453063" y="4730750"/>
          <p14:tracePt t="180512" x="5462588" y="4730750"/>
          <p14:tracePt t="180520" x="5472113" y="4721225"/>
          <p14:tracePt t="180528" x="5489575" y="4721225"/>
          <p14:tracePt t="180535" x="5499100" y="4721225"/>
          <p14:tracePt t="180542" x="5508625" y="4721225"/>
          <p14:tracePt t="180550" x="5518150" y="4721225"/>
          <p14:tracePt t="180557" x="5526088" y="4721225"/>
          <p14:tracePt t="180574" x="5554663" y="4721225"/>
          <p14:tracePt t="180580" x="5562600" y="4721225"/>
          <p14:tracePt t="180591" x="5572125" y="4721225"/>
          <p14:tracePt t="180595" x="5581650" y="4721225"/>
          <p14:tracePt t="180603" x="5591175" y="4721225"/>
          <p14:tracePt t="180610" x="5599113" y="4721225"/>
          <p14:tracePt t="180618" x="5608638" y="4721225"/>
          <p14:tracePt t="180626" x="5618163" y="4721225"/>
          <p14:tracePt t="180634" x="5635625" y="4730750"/>
          <p14:tracePt t="180641" x="5654675" y="4738688"/>
          <p14:tracePt t="180649" x="5672138" y="4738688"/>
          <p14:tracePt t="180657" x="5691188" y="4748213"/>
          <p14:tracePt t="180664" x="5708650" y="4775200"/>
          <p14:tracePt t="180675" x="5745163" y="4803775"/>
          <p14:tracePt t="184153" x="5846763" y="4730750"/>
          <p14:tracePt t="184160" x="5929313" y="4657725"/>
          <p14:tracePt t="184167" x="6046788" y="4584700"/>
          <p14:tracePt t="184175" x="6129338" y="4519613"/>
          <p14:tracePt t="184183" x="6192838" y="4475163"/>
          <p14:tracePt t="184190" x="6275388" y="4438650"/>
          <p14:tracePt t="184198" x="6321425" y="4410075"/>
          <p14:tracePt t="184205" x="6348413" y="4402138"/>
          <p14:tracePt t="184214" x="6394450" y="4383088"/>
          <p14:tracePt t="184221" x="6477000" y="4373563"/>
          <p14:tracePt t="184229" x="6530975" y="4373563"/>
          <p14:tracePt t="184238" x="6567488" y="4356100"/>
          <p14:tracePt t="184244" x="6604000" y="4337050"/>
          <p14:tracePt t="184254" x="6632575" y="4329113"/>
          <p14:tracePt t="184259" x="6669088" y="4329113"/>
          <p14:tracePt t="184267" x="6696075" y="4319588"/>
          <p14:tracePt t="184275" x="6713538" y="4310063"/>
          <p14:tracePt t="184289" x="6723063" y="4300538"/>
          <p14:tracePt t="184305" x="6732588" y="4300538"/>
          <p14:tracePt t="184328" x="6732588" y="4292600"/>
          <p14:tracePt t="184350" x="6742113" y="4292600"/>
          <p14:tracePt t="184365" x="6742113" y="4283075"/>
          <p14:tracePt t="184427" x="6750050" y="4283075"/>
          <p14:tracePt t="184434" x="6750050" y="4273550"/>
          <p14:tracePt t="184441" x="6759575" y="4264025"/>
          <p14:tracePt t="184449" x="6769100" y="4246563"/>
          <p14:tracePt t="184457" x="6778625" y="4227513"/>
          <p14:tracePt t="184465" x="6778625" y="4219575"/>
          <p14:tracePt t="184472" x="6786563" y="4219575"/>
          <p14:tracePt t="184480" x="6786563" y="4210050"/>
          <p14:tracePt t="184495" x="6786563" y="4200525"/>
          <p14:tracePt t="184505" x="6786563" y="4191000"/>
          <p14:tracePt t="184510" x="6786563" y="4183063"/>
          <p14:tracePt t="184518" x="6805613" y="4173538"/>
          <p14:tracePt t="184525" x="6805613" y="4164013"/>
          <p14:tracePt t="184533" x="6815138" y="4154488"/>
          <p14:tracePt t="184540" x="6823075" y="4137025"/>
          <p14:tracePt t="184548" x="6832600" y="4117975"/>
          <p14:tracePt t="184556" x="6842125" y="4110038"/>
          <p14:tracePt t="184563" x="6859588" y="4090988"/>
          <p14:tracePt t="184571" x="6869113" y="4081463"/>
          <p14:tracePt t="184578" x="6888163" y="4073525"/>
          <p14:tracePt t="184589" x="6896100" y="4064000"/>
          <p14:tracePt t="184593" x="6896100" y="4054475"/>
          <p14:tracePt t="184605" x="6915150" y="4027488"/>
          <p14:tracePt t="184608" x="6924675" y="4017963"/>
          <p14:tracePt t="184616" x="6942138" y="4008438"/>
          <p14:tracePt t="184625" x="6961188" y="3990975"/>
          <p14:tracePt t="184632" x="6997700" y="3981450"/>
          <p14:tracePt t="184639" x="7015163" y="3963988"/>
          <p14:tracePt t="184647" x="7024688" y="3963988"/>
          <p14:tracePt t="184655" x="7024688" y="3954463"/>
          <p14:tracePt t="184777" x="7024688" y="3963988"/>
          <p14:tracePt t="184784" x="7024688" y="3981450"/>
          <p14:tracePt t="184791" x="7024688" y="4008438"/>
          <p14:tracePt t="184799" x="7024688" y="4027488"/>
          <p14:tracePt t="184806" x="7024688" y="4064000"/>
          <p14:tracePt t="184814" x="7007225" y="4110038"/>
          <p14:tracePt t="184822" x="6997700" y="4154488"/>
          <p14:tracePt t="184829" x="6997700" y="4183063"/>
          <p14:tracePt t="184838" x="6988175" y="4210050"/>
          <p14:tracePt t="184844" x="6969125" y="4256088"/>
          <p14:tracePt t="184855" x="6969125" y="4283075"/>
          <p14:tracePt t="184860" x="6969125" y="4300538"/>
          <p14:tracePt t="184868" x="6969125" y="4329113"/>
          <p14:tracePt t="184874" x="6969125" y="4346575"/>
          <p14:tracePt t="184883" x="6951663" y="4356100"/>
          <p14:tracePt t="184905" x="6961188" y="4529138"/>
          <p14:tracePt t="184913" x="6961188" y="4638675"/>
          <p14:tracePt t="184922" x="6961188" y="4711700"/>
          <p14:tracePt t="184929" x="6961188" y="4784725"/>
          <p14:tracePt t="184937" x="6961188" y="4867275"/>
          <p14:tracePt t="184944" x="6988175" y="4922838"/>
          <p14:tracePt t="184954" x="6969125" y="5003800"/>
          <p14:tracePt t="184958" x="6969125" y="5076825"/>
          <p14:tracePt t="184967" x="6969125" y="5105400"/>
          <p14:tracePt t="184974" x="6969125" y="5122863"/>
          <p14:tracePt t="184982" x="6969125" y="5132388"/>
          <p14:tracePt t="184989" x="6969125" y="5141913"/>
          <p14:tracePt t="185073" x="6969125" y="5149850"/>
          <p14:tracePt t="185087" x="6969125" y="5159375"/>
          <p14:tracePt t="185111" x="6969125" y="5168900"/>
          <p14:tracePt t="185119" x="6969125" y="5178425"/>
          <p14:tracePt t="185134" x="6969125" y="5186363"/>
          <p14:tracePt t="185225" x="6969125" y="5195888"/>
          <p14:tracePt t="185248" x="6969125" y="5205413"/>
          <p14:tracePt t="185255" x="6978650" y="5232400"/>
          <p14:tracePt t="185263" x="6988175" y="5251450"/>
          <p14:tracePt t="185271" x="6997700" y="5259388"/>
          <p14:tracePt t="185287" x="7007225" y="5268913"/>
          <p14:tracePt t="185347" x="7015163" y="5278438"/>
          <p14:tracePt t="185361" x="7024688" y="5278438"/>
          <p14:tracePt t="185369" x="7024688" y="5287963"/>
          <p14:tracePt t="185386" x="7034213" y="5295900"/>
          <p14:tracePt t="185391" x="7043738" y="5295900"/>
          <p14:tracePt t="185407" x="7043738" y="5305425"/>
          <p14:tracePt t="185430" x="7051675" y="5305425"/>
          <p14:tracePt t="185438" x="7061200" y="5305425"/>
          <p14:tracePt t="185454" x="7070725" y="5305425"/>
          <p14:tracePt t="185717" x="7051675" y="5305425"/>
          <p14:tracePt t="185724" x="7043738" y="5305425"/>
          <p14:tracePt t="185732" x="7034213" y="5305425"/>
          <p14:tracePt t="185739" x="7024688" y="5305425"/>
          <p14:tracePt t="185747" x="7015163" y="5305425"/>
          <p14:tracePt t="185755" x="6997700" y="5305425"/>
          <p14:tracePt t="185762" x="6988175" y="5305425"/>
          <p14:tracePt t="185770" x="6969125" y="5305425"/>
          <p14:tracePt t="185788" x="6961188" y="5295900"/>
          <p14:tracePt t="185815" x="6951663" y="5295900"/>
          <p14:tracePt t="185830" x="6942138" y="5295900"/>
          <p14:tracePt t="185846" x="6932613" y="5287963"/>
          <p14:tracePt t="185861" x="6924675" y="5287963"/>
          <p14:tracePt t="185871" x="6915150" y="5287963"/>
          <p14:tracePt t="185875" x="6905625" y="5287963"/>
          <p14:tracePt t="185908" x="6896100" y="5278438"/>
          <p14:tracePt t="185913" x="6888163" y="5278438"/>
          <p14:tracePt t="185928" x="6878638" y="5278438"/>
          <p14:tracePt t="185944" x="6869113" y="5268913"/>
          <p14:tracePt t="185951" x="6859588" y="5268913"/>
          <p14:tracePt t="185958" x="6851650" y="5268913"/>
          <p14:tracePt t="185973" x="6832600" y="5268913"/>
          <p14:tracePt t="185981" x="6823075" y="5268913"/>
          <p14:tracePt t="185989" x="6805613" y="5268913"/>
          <p14:tracePt t="185997" x="6796088" y="5268913"/>
          <p14:tracePt t="186004" x="6786563" y="5268913"/>
          <p14:tracePt t="186020" x="6778625" y="5268913"/>
          <p14:tracePt t="186027" x="6769100" y="5268913"/>
          <p14:tracePt t="186034" x="6759575" y="5268913"/>
          <p14:tracePt t="186042" x="6742113" y="5268913"/>
          <p14:tracePt t="186049" x="6732588" y="5268913"/>
          <p14:tracePt t="186056" x="6723063" y="5268913"/>
          <p14:tracePt t="186065" x="6713538" y="5268913"/>
          <p14:tracePt t="186080" x="6705600" y="5268913"/>
          <p14:tracePt t="186094" x="6686550" y="5268913"/>
          <p14:tracePt t="186104" x="6677025" y="5268913"/>
          <p14:tracePt t="186109" x="6669088" y="5268913"/>
          <p14:tracePt t="186120" x="6659563" y="5268913"/>
          <p14:tracePt t="186124" x="6650038" y="5268913"/>
          <p14:tracePt t="186139" x="6640513" y="5268913"/>
          <p14:tracePt t="186147" x="6632575" y="5268913"/>
          <p14:tracePt t="186155" x="6623050" y="5268913"/>
          <p14:tracePt t="186170" x="6613525" y="5268913"/>
          <p14:tracePt t="186187" x="6604000" y="5268913"/>
          <p14:tracePt t="186207" x="6596063" y="5268913"/>
          <p14:tracePt t="186216" x="6586538" y="5268913"/>
          <p14:tracePt t="186230" x="6577013" y="5278438"/>
          <p14:tracePt t="186238" x="6567488" y="5278438"/>
          <p14:tracePt t="186245" x="6559550" y="5278438"/>
          <p14:tracePt t="186260" x="6540500" y="5278438"/>
          <p14:tracePt t="186283" x="6540500" y="5287963"/>
          <p14:tracePt t="186396" x="6530975" y="5287963"/>
          <p14:tracePt t="186911" x="6540500" y="5287963"/>
          <p14:tracePt t="186918" x="6550025" y="5287963"/>
          <p14:tracePt t="186935" x="6559550" y="5287963"/>
          <p14:tracePt t="186941" x="6567488" y="5287963"/>
          <p14:tracePt t="186948" x="6586538" y="5287963"/>
          <p14:tracePt t="186956" x="6604000" y="5287963"/>
          <p14:tracePt t="186964" x="6623050" y="5287963"/>
          <p14:tracePt t="186980" x="6632575" y="5287963"/>
          <p14:tracePt t="186987" x="6640513" y="5287963"/>
          <p14:tracePt t="186994" x="6650038" y="5287963"/>
          <p14:tracePt t="187010" x="6659563" y="5287963"/>
          <p14:tracePt t="187020" x="6669088" y="5287963"/>
          <p14:tracePt t="187033" x="6677025" y="5287963"/>
          <p14:tracePt t="187040" x="6686550" y="5287963"/>
          <p14:tracePt t="187055" x="6696075" y="5287963"/>
          <p14:tracePt t="187063" x="6705600" y="5287963"/>
          <p14:tracePt t="187071" x="6713538" y="5287963"/>
          <p14:tracePt t="187078" x="6723063" y="5287963"/>
          <p14:tracePt t="187086" x="6732588" y="5287963"/>
          <p14:tracePt t="187094" x="6742113" y="5287963"/>
          <p14:tracePt t="187104" x="6759575" y="5287963"/>
          <p14:tracePt t="187108" x="6769100" y="5287963"/>
          <p14:tracePt t="187119" x="6778625" y="5287963"/>
          <p14:tracePt t="187124" x="6786563" y="5287963"/>
          <p14:tracePt t="187146" x="6796088" y="5287963"/>
          <p14:tracePt t="187192" x="6805613" y="5287963"/>
          <p14:tracePt t="187207" x="6815138" y="5287963"/>
          <p14:tracePt t="187215" x="6823075" y="5287963"/>
          <p14:tracePt t="187222" x="6832600" y="5287963"/>
          <p14:tracePt t="187230" x="6851650" y="5287963"/>
          <p14:tracePt t="187245" x="6869113" y="5295900"/>
          <p14:tracePt t="187253" x="6878638" y="5295900"/>
          <p14:tracePt t="187260" x="6915150" y="5295900"/>
          <p14:tracePt t="187269" x="6932613" y="5295900"/>
          <p14:tracePt t="187276" x="6942138" y="5305425"/>
          <p14:tracePt t="187287" x="6961188" y="5305425"/>
          <p14:tracePt t="187291" x="6969125" y="5305425"/>
          <p14:tracePt t="187306" x="6978650" y="5305425"/>
          <p14:tracePt t="187314" x="6988175" y="5305425"/>
          <p14:tracePt t="187329" x="7007225" y="5305425"/>
          <p14:tracePt t="187337" x="7015163" y="5305425"/>
          <p14:tracePt t="187344" x="7024688" y="5305425"/>
          <p14:tracePt t="187353" x="7024688" y="5314950"/>
          <p14:tracePt t="187360" x="7051675" y="5314950"/>
          <p14:tracePt t="187390" x="7070725" y="5314950"/>
          <p14:tracePt t="187428" x="7080250" y="5314950"/>
          <p14:tracePt t="190525" x="7070725" y="5314950"/>
          <p14:tracePt t="190532" x="7051675" y="5305425"/>
          <p14:tracePt t="190540" x="7034213" y="5295900"/>
          <p14:tracePt t="190547" x="7007225" y="5287963"/>
          <p14:tracePt t="190555" x="6961188" y="5259388"/>
          <p14:tracePt t="190563" x="6896100" y="5232400"/>
          <p14:tracePt t="190571" x="6869113" y="5222875"/>
          <p14:tracePt t="190577" x="6842125" y="5205413"/>
          <p14:tracePt t="190585" x="6796088" y="5195888"/>
          <p14:tracePt t="190593" x="6750050" y="5186363"/>
          <p14:tracePt t="190601" x="6705600" y="5159375"/>
          <p14:tracePt t="190608" x="6669088" y="5149850"/>
          <p14:tracePt t="190617" x="6632575" y="5132388"/>
          <p14:tracePt t="190623" x="6596063" y="5132388"/>
          <p14:tracePt t="190634" x="6577013" y="5132388"/>
          <p14:tracePt t="190638" x="6550025" y="5132388"/>
          <p14:tracePt t="190646" x="6523038" y="5132388"/>
          <p14:tracePt t="190654" x="6503988" y="5132388"/>
          <p14:tracePt t="190662" x="6486525" y="5132388"/>
          <p14:tracePt t="190669" x="6457950" y="5122863"/>
          <p14:tracePt t="190677" x="6421438" y="5122863"/>
          <p14:tracePt t="190685" x="6403975" y="5122863"/>
          <p14:tracePt t="190692" x="6375400" y="5122863"/>
          <p14:tracePt t="190700" x="6357938" y="5113338"/>
          <p14:tracePt t="190707" x="6338888" y="5113338"/>
          <p14:tracePt t="190718" x="6321425" y="5113338"/>
          <p14:tracePt t="190722" x="6294438" y="5113338"/>
          <p14:tracePt t="190729" x="6265863" y="5113338"/>
          <p14:tracePt t="190737" x="6221413" y="5113338"/>
          <p14:tracePt t="190746" x="6184900" y="5122863"/>
          <p14:tracePt t="190753" x="6156325" y="5122863"/>
          <p14:tracePt t="190760" x="6111875" y="5141913"/>
          <p14:tracePt t="190768" x="6075363" y="5149850"/>
          <p14:tracePt t="190776" x="6019800" y="5168900"/>
          <p14:tracePt t="190784" x="5965825" y="5168900"/>
          <p14:tracePt t="190791" x="5910263" y="5178425"/>
          <p14:tracePt t="190801" x="5864225" y="5186363"/>
          <p14:tracePt t="190806" x="5818188" y="5195888"/>
          <p14:tracePt t="190814" x="5764213" y="5195888"/>
          <p14:tracePt t="190821" x="5718175" y="5205413"/>
          <p14:tracePt t="190829" x="5681663" y="5205413"/>
          <p14:tracePt t="190837" x="5627688" y="5205413"/>
          <p14:tracePt t="190844" x="5572125" y="5205413"/>
          <p14:tracePt t="190852" x="5526088" y="5205413"/>
          <p14:tracePt t="190859" x="5489575" y="5205413"/>
          <p14:tracePt t="190867" x="5453063" y="5195888"/>
          <p14:tracePt t="190875" x="5435600" y="5195888"/>
          <p14:tracePt t="190884" x="5416550" y="5186363"/>
          <p14:tracePt t="190906" x="5353050" y="5168900"/>
          <p14:tracePt t="190913" x="5334000" y="5159375"/>
          <p14:tracePt t="190921" x="5326063" y="5141913"/>
          <p14:tracePt t="190927" x="5307013" y="5141913"/>
          <p14:tracePt t="190935" x="5297488" y="5141913"/>
          <p14:tracePt t="190943" x="5297488" y="5132388"/>
          <p14:tracePt t="190951" x="5289550" y="5132388"/>
          <p14:tracePt t="190989" x="5289550" y="5122863"/>
          <p14:tracePt t="191049" x="5280025" y="5122863"/>
          <p14:tracePt t="191057" x="5270500" y="5122863"/>
          <p14:tracePt t="191064" x="5260975" y="5122863"/>
          <p14:tracePt t="191072" x="5253038" y="5113338"/>
          <p14:tracePt t="191079" x="5233988" y="5113338"/>
          <p14:tracePt t="191087" x="5216525" y="5113338"/>
          <p14:tracePt t="191095" x="5207000" y="5113338"/>
          <p14:tracePt t="191102" x="5187950" y="5113338"/>
          <p14:tracePt t="191110" x="5151438" y="5122863"/>
          <p14:tracePt t="191118" x="5124450" y="5122863"/>
          <p14:tracePt t="191126" x="5097463" y="5122863"/>
          <p14:tracePt t="191134" x="5070475" y="5122863"/>
          <p14:tracePt t="191141" x="5033963" y="5132388"/>
          <p14:tracePt t="191151" x="5024438" y="5132388"/>
          <p14:tracePt t="191155" x="4987925" y="5132388"/>
          <p14:tracePt t="191163" x="4968875" y="5141913"/>
          <p14:tracePt t="191170" x="4941888" y="5141913"/>
          <p14:tracePt t="191178" x="4914900" y="5141913"/>
          <p14:tracePt t="191186" x="4868863" y="5159375"/>
          <p14:tracePt t="191194" x="4841875" y="5159375"/>
          <p14:tracePt t="191202" x="4813300" y="5168900"/>
          <p14:tracePt t="191209" x="4776788" y="5178425"/>
          <p14:tracePt t="191217" x="4759325" y="5178425"/>
          <p14:tracePt t="191224" x="4732338" y="5186363"/>
          <p14:tracePt t="191235" x="4703763" y="5195888"/>
          <p14:tracePt t="191239" x="4686300" y="5195888"/>
          <p14:tracePt t="191247" x="4667250" y="5205413"/>
          <p14:tracePt t="191254" x="4630738" y="5222875"/>
          <p14:tracePt t="191262" x="4622800" y="5222875"/>
          <p14:tracePt t="191269" x="4613275" y="5222875"/>
          <p14:tracePt t="191278" x="4586288" y="5232400"/>
          <p14:tracePt t="191285" x="4567238" y="5232400"/>
          <p14:tracePt t="191293" x="4549775" y="5241925"/>
          <p14:tracePt t="191300" x="4503738" y="5259388"/>
          <p14:tracePt t="191308" x="4484688" y="5259388"/>
          <p14:tracePt t="191317" x="4467225" y="5268913"/>
          <p14:tracePt t="191323" x="4448175" y="5268913"/>
          <p14:tracePt t="191333" x="4430713" y="5278438"/>
          <p14:tracePt t="191337" x="4411663" y="5278438"/>
          <p14:tracePt t="191346" x="4384675" y="5287963"/>
          <p14:tracePt t="191354" x="4357688" y="5295900"/>
          <p14:tracePt t="191361" x="4330700" y="5295900"/>
          <p14:tracePt t="191368" x="4311650" y="5295900"/>
          <p14:tracePt t="191376" x="4292600" y="5305425"/>
          <p14:tracePt t="191384" x="4256088" y="5305425"/>
          <p14:tracePt t="191392" x="4238625" y="5314950"/>
          <p14:tracePt t="191400" x="4211638" y="5314950"/>
          <p14:tracePt t="191407" x="4156075" y="5314950"/>
          <p14:tracePt t="191418" x="4129088" y="5314950"/>
          <p14:tracePt t="191421" x="4102100" y="5314950"/>
          <p14:tracePt t="191430" x="4065588" y="5314950"/>
          <p14:tracePt t="191436" x="4037013" y="5314950"/>
          <p14:tracePt t="191445" x="4000500" y="5314950"/>
          <p14:tracePt t="191452" x="3956050" y="5314950"/>
          <p14:tracePt t="191460" x="3919538" y="5314950"/>
          <p14:tracePt t="191468" x="3890963" y="5314950"/>
          <p14:tracePt t="191475" x="3846513" y="5314950"/>
          <p14:tracePt t="191483" x="3810000" y="5305425"/>
          <p14:tracePt t="191490" x="3773488" y="5305425"/>
          <p14:tracePt t="191501" x="3735388" y="5305425"/>
          <p14:tracePt t="191505" x="3708400" y="5305425"/>
          <p14:tracePt t="191513" x="3671888" y="5305425"/>
          <p14:tracePt t="191520" x="3617913" y="5287963"/>
          <p14:tracePt t="191527" x="3589338" y="5278438"/>
          <p14:tracePt t="191536" x="3562350" y="5278438"/>
          <p14:tracePt t="191544" x="3525838" y="5268913"/>
          <p14:tracePt t="191551" x="3489325" y="5259388"/>
          <p14:tracePt t="191559" x="3443288" y="5251450"/>
          <p14:tracePt t="191567" x="3416300" y="5251450"/>
          <p14:tracePt t="191574" x="3398838" y="5241925"/>
          <p14:tracePt t="191584" x="3379788" y="5241925"/>
          <p14:tracePt t="191588" x="3352800" y="5232400"/>
          <p14:tracePt t="191601" x="3333750" y="5232400"/>
          <p14:tracePt t="191604" x="3306763" y="5222875"/>
          <p14:tracePt t="191612" x="3270250" y="5222875"/>
          <p14:tracePt t="191620" x="3252788" y="5222875"/>
          <p14:tracePt t="191627" x="3224213" y="5214938"/>
          <p14:tracePt t="191635" x="3206750" y="5214938"/>
          <p14:tracePt t="191642" x="3178175" y="5214938"/>
          <p14:tracePt t="191650" x="3151188" y="5214938"/>
          <p14:tracePt t="191658" x="3114675" y="5195888"/>
          <p14:tracePt t="191667" x="3078163" y="5195888"/>
          <p14:tracePt t="191672" x="3051175" y="5195888"/>
          <p14:tracePt t="191680" x="3032125" y="5186363"/>
          <p14:tracePt t="191687" x="3005138" y="5186363"/>
          <p14:tracePt t="191696" x="2987675" y="5186363"/>
          <p14:tracePt t="191702" x="2968625" y="5178425"/>
          <p14:tracePt t="191711" x="2922588" y="5178425"/>
          <p14:tracePt t="191718" x="2905125" y="5178425"/>
          <p14:tracePt t="191726" x="2868613" y="5168900"/>
          <p14:tracePt t="191734" x="2832100" y="5159375"/>
          <p14:tracePt t="191741" x="2813050" y="5159375"/>
          <p14:tracePt t="191750" x="2795588" y="5159375"/>
          <p14:tracePt t="191756" x="2768600" y="5141913"/>
          <p14:tracePt t="191767" x="2749550" y="5141913"/>
          <p14:tracePt t="191771" x="2713038" y="5141913"/>
          <p14:tracePt t="191779" x="2667000" y="5141913"/>
          <p14:tracePt t="191786" x="2649538" y="5141913"/>
          <p14:tracePt t="191795" x="2620963" y="5141913"/>
          <p14:tracePt t="191802" x="2593975" y="5141913"/>
          <p14:tracePt t="191810" x="2547938" y="5141913"/>
          <p14:tracePt t="191818" x="2511425" y="5141913"/>
          <p14:tracePt t="191825" x="2466975" y="5149850"/>
          <p14:tracePt t="191833" x="2420938" y="5159375"/>
          <p14:tracePt t="191840" x="2384425" y="5159375"/>
          <p14:tracePt t="191851" x="2328863" y="5178425"/>
          <p14:tracePt t="191854" x="2284413" y="5178425"/>
          <p14:tracePt t="191863" x="2255838" y="5178425"/>
          <p14:tracePt t="191871" x="2219325" y="5178425"/>
          <p14:tracePt t="191878" x="2174875" y="5178425"/>
          <p14:tracePt t="191886" x="2119313" y="5178425"/>
          <p14:tracePt t="191893" x="2082800" y="5178425"/>
          <p14:tracePt t="191901" x="2036763" y="5178425"/>
          <p14:tracePt t="191908" x="2009775" y="5178425"/>
          <p14:tracePt t="191917" x="1982788" y="5178425"/>
          <p14:tracePt t="191923" x="1946275" y="5178425"/>
          <p14:tracePt t="191934" x="1917700" y="5178425"/>
          <p14:tracePt t="191938" x="1900238" y="5178425"/>
          <p14:tracePt t="191947" x="1873250" y="5178425"/>
          <p14:tracePt t="191973" x="1808163" y="5178425"/>
          <p14:tracePt t="191976" x="1781175" y="5178425"/>
          <p14:tracePt t="191984" x="1735138" y="5178425"/>
          <p14:tracePt t="191992" x="1717675" y="5178425"/>
          <p14:tracePt t="192000" x="1698625" y="5178425"/>
          <p14:tracePt t="192007" x="1690688" y="5178425"/>
          <p14:tracePt t="192019" x="1662113" y="5186363"/>
          <p14:tracePt t="192021" x="1654175" y="5186363"/>
          <p14:tracePt t="192029" x="1635125" y="5186363"/>
          <p14:tracePt t="192037" x="1625600" y="5186363"/>
          <p14:tracePt t="192052" x="1617663" y="5186363"/>
          <p14:tracePt t="193449" x="1617663" y="5178425"/>
          <p14:tracePt t="193457" x="1608138" y="5159375"/>
          <p14:tracePt t="193465" x="1608138" y="5149850"/>
          <p14:tracePt t="193472" x="1608138" y="5141913"/>
          <p14:tracePt t="193483" x="1608138" y="5132388"/>
          <p14:tracePt t="193495" x="1608138" y="5122863"/>
          <p14:tracePt t="193503" x="1608138" y="5105400"/>
          <p14:tracePt t="193511" x="1608138" y="5095875"/>
          <p14:tracePt t="193518" x="1608138" y="5076825"/>
          <p14:tracePt t="193526" x="1608138" y="5022850"/>
          <p14:tracePt t="193534" x="1617663" y="4986338"/>
          <p14:tracePt t="193541" x="1625600" y="4949825"/>
          <p14:tracePt t="193549" x="1625600" y="4930775"/>
          <p14:tracePt t="193556" x="1635125" y="4903788"/>
          <p14:tracePt t="193566" x="1635125" y="4884738"/>
          <p14:tracePt t="193571" x="1644650" y="4840288"/>
          <p14:tracePt t="193579" x="1644650" y="4830763"/>
          <p14:tracePt t="193586" x="1644650" y="4811713"/>
          <p14:tracePt t="193594" x="1644650" y="4803775"/>
          <p14:tracePt t="193601" x="1654175" y="4784725"/>
          <p14:tracePt t="193609" x="1654175" y="4775200"/>
          <p14:tracePt t="193617" x="1654175" y="4757738"/>
          <p14:tracePt t="193625" x="1654175" y="4738688"/>
          <p14:tracePt t="193632" x="1654175" y="4711700"/>
          <p14:tracePt t="193640" x="1654175" y="4675188"/>
          <p14:tracePt t="193649" x="1654175" y="4657725"/>
          <p14:tracePt t="193655" x="1654175" y="4638675"/>
          <p14:tracePt t="193666" x="1654175" y="4611688"/>
          <p14:tracePt t="193670" x="1654175" y="4602163"/>
          <p14:tracePt t="193678" x="1654175" y="4584700"/>
          <p14:tracePt t="193685" x="1654175" y="4575175"/>
          <p14:tracePt t="193701" x="1654175" y="4565650"/>
          <p14:tracePt t="193723" x="1654175" y="4556125"/>
          <p14:tracePt t="193732" x="1654175" y="4548188"/>
          <p14:tracePt t="193739" x="1654175" y="4538663"/>
          <p14:tracePt t="193750" x="1654175" y="4519613"/>
          <p14:tracePt t="193754" x="1654175" y="4483100"/>
          <p14:tracePt t="193762" x="1654175" y="4456113"/>
          <p14:tracePt t="193769" x="1654175" y="4438650"/>
          <p14:tracePt t="193777" x="1654175" y="4419600"/>
          <p14:tracePt t="193784" x="1654175" y="4410075"/>
          <p14:tracePt t="193792" x="1654175" y="4392613"/>
          <p14:tracePt t="193800" x="1654175" y="4346575"/>
          <p14:tracePt t="193808" x="1654175" y="4329113"/>
          <p14:tracePt t="193816" x="1654175" y="4310063"/>
          <p14:tracePt t="193823" x="1654175" y="4300538"/>
          <p14:tracePt t="193837" x="1654175" y="4283075"/>
          <p14:tracePt t="193846" x="1654175" y="4264025"/>
          <p14:tracePt t="193853" x="1654175" y="4256088"/>
          <p14:tracePt t="193860" x="1654175" y="4237038"/>
          <p14:tracePt t="193868" x="1654175" y="4210050"/>
          <p14:tracePt t="193876" x="1654175" y="4191000"/>
          <p14:tracePt t="193883" x="1654175" y="4183063"/>
          <p14:tracePt t="193891" x="1654175" y="4164013"/>
          <p14:tracePt t="193913" x="1654175" y="4154488"/>
          <p14:tracePt t="193959" x="1654175" y="4146550"/>
          <p14:tracePt t="193975" x="1654175" y="4117975"/>
          <p14:tracePt t="193982" x="1654175" y="4090988"/>
          <p14:tracePt t="193990" x="1654175" y="4054475"/>
          <p14:tracePt t="193998" x="1644650" y="4027488"/>
          <p14:tracePt t="194005" x="1644650" y="4000500"/>
          <p14:tracePt t="194015" x="1644650" y="3981450"/>
          <p14:tracePt t="194020" x="1644650" y="3963988"/>
          <p14:tracePt t="194032" x="1635125" y="3954463"/>
          <p14:tracePt t="194035" x="1635125" y="3935413"/>
          <p14:tracePt t="194051" x="1635125" y="3927475"/>
          <p14:tracePt t="194058" x="1635125" y="3917950"/>
          <p14:tracePt t="194066" x="1635125" y="3908425"/>
          <p14:tracePt t="194074" x="1625600" y="3889375"/>
          <p14:tracePt t="194082" x="1625600" y="3862388"/>
          <p14:tracePt t="194089" x="1625600" y="3844925"/>
          <p14:tracePt t="194099" x="1625600" y="3825875"/>
          <p14:tracePt t="194104" x="1625600" y="3808413"/>
          <p14:tracePt t="194112" x="1625600" y="3779838"/>
          <p14:tracePt t="194118" x="1617663" y="3762375"/>
          <p14:tracePt t="194126" x="1617663" y="3743325"/>
          <p14:tracePt t="194134" x="1617663" y="3689350"/>
          <p14:tracePt t="194142" x="1617663" y="3643313"/>
          <p14:tracePt t="194149" x="1617663" y="3616325"/>
          <p14:tracePt t="194157" x="1625600" y="3597275"/>
          <p14:tracePt t="194165" x="1625600" y="3579813"/>
          <p14:tracePt t="194172" x="1625600" y="3560763"/>
          <p14:tracePt t="194182" x="1625600" y="3543300"/>
          <p14:tracePt t="194187" x="1625600" y="3506788"/>
          <p14:tracePt t="194195" x="1625600" y="3487738"/>
          <p14:tracePt t="194202" x="1625600" y="3460750"/>
          <p14:tracePt t="194210" x="1625600" y="3433763"/>
          <p14:tracePt t="194217" x="1625600" y="3397250"/>
          <p14:tracePt t="194226" x="1625600" y="3370263"/>
          <p14:tracePt t="194233" x="1625600" y="3314700"/>
          <p14:tracePt t="194240" x="1625600" y="3297238"/>
          <p14:tracePt t="194249" x="1625600" y="3278188"/>
          <p14:tracePt t="194256" x="1625600" y="3260725"/>
          <p14:tracePt t="194271" x="1625600" y="3251200"/>
          <p14:tracePt t="194279" x="1625600" y="3241675"/>
          <p14:tracePt t="194286" x="1625600" y="3232150"/>
          <p14:tracePt t="194294" x="1625600" y="3214688"/>
          <p14:tracePt t="194301" x="1625600" y="3187700"/>
          <p14:tracePt t="194309" x="1625600" y="3168650"/>
          <p14:tracePt t="194317" x="1625600" y="3151188"/>
          <p14:tracePt t="194324" x="1625600" y="3132138"/>
          <p14:tracePt t="194332" x="1625600" y="3122613"/>
          <p14:tracePt t="194340" x="1625600" y="3114675"/>
          <p14:tracePt t="194349" x="1625600" y="3095625"/>
          <p14:tracePt t="194355" x="1625600" y="3086100"/>
          <p14:tracePt t="194366" x="1625600" y="3068638"/>
          <p14:tracePt t="194370" x="1625600" y="3022600"/>
          <p14:tracePt t="194377" x="1625600" y="3013075"/>
          <p14:tracePt t="194385" x="1625600" y="2976563"/>
          <p14:tracePt t="194393" x="1635125" y="2968625"/>
          <p14:tracePt t="194401" x="1635125" y="2959100"/>
          <p14:tracePt t="194408" x="1635125" y="2949575"/>
          <p14:tracePt t="194415" x="1635125" y="2940050"/>
          <p14:tracePt t="194423" x="1635125" y="2930525"/>
          <p14:tracePt t="194438" x="1635125" y="2922588"/>
          <p14:tracePt t="194448" x="1635125" y="2913063"/>
          <p14:tracePt t="194461" x="1635125" y="2903538"/>
          <p14:tracePt t="194468" x="1644650" y="2894013"/>
          <p14:tracePt t="194476" x="1644650" y="2867025"/>
          <p14:tracePt t="194484" x="1644650" y="2849563"/>
          <p14:tracePt t="194491" x="1644650" y="2830513"/>
          <p14:tracePt t="194499" x="1644650" y="2803525"/>
          <p14:tracePt t="194507" x="1644650" y="2784475"/>
          <p14:tracePt t="194515" x="1644650" y="2767013"/>
          <p14:tracePt t="194522" x="1644650" y="2747963"/>
          <p14:tracePt t="194532" x="1654175" y="2740025"/>
          <p14:tracePt t="194537" x="1654175" y="2711450"/>
          <p14:tracePt t="194546" x="1654175" y="2684463"/>
          <p14:tracePt t="194552" x="1654175" y="2667000"/>
          <p14:tracePt t="194559" x="1654175" y="2647950"/>
          <p14:tracePt t="194567" x="1654175" y="2630488"/>
          <p14:tracePt t="194583" x="1654175" y="2620963"/>
          <p14:tracePt t="194598" x="1654175" y="2611438"/>
          <p14:tracePt t="194605" x="1654175" y="2584450"/>
          <p14:tracePt t="194615" x="1662113" y="2557463"/>
          <p14:tracePt t="194621" x="1662113" y="2538413"/>
          <p14:tracePt t="194631" x="1662113" y="2528888"/>
          <p14:tracePt t="194635" x="1662113" y="2511425"/>
          <p14:tracePt t="194644" x="1662113" y="2492375"/>
          <p14:tracePt t="194650" x="1671638" y="2474913"/>
          <p14:tracePt t="194658" x="1671638" y="2447925"/>
          <p14:tracePt t="194666" x="1681163" y="2419350"/>
          <p14:tracePt t="194674" x="1681163" y="2411413"/>
          <p14:tracePt t="194682" x="1681163" y="2392363"/>
          <p14:tracePt t="194698" x="1681163" y="2382838"/>
          <p14:tracePt t="195016" x="1681163" y="2438400"/>
          <p14:tracePt t="195023" x="1690688" y="2511425"/>
          <p14:tracePt t="195031" x="1708150" y="2574925"/>
          <p14:tracePt t="195038" x="1735138" y="2667000"/>
          <p14:tracePt t="195048" x="1735138" y="2711450"/>
          <p14:tracePt t="195054" x="1744663" y="2776538"/>
          <p14:tracePt t="195064" x="1754188" y="2840038"/>
          <p14:tracePt t="195069" x="1771650" y="2894013"/>
          <p14:tracePt t="195077" x="1771650" y="2959100"/>
          <p14:tracePt t="195085" x="1781175" y="2995613"/>
          <p14:tracePt t="195092" x="1781175" y="3068638"/>
          <p14:tracePt t="195099" x="1790700" y="3114675"/>
          <p14:tracePt t="195106" x="1800225" y="3178175"/>
          <p14:tracePt t="195115" x="1817688" y="3232150"/>
          <p14:tracePt t="195122" x="1827213" y="3324225"/>
          <p14:tracePt t="195131" x="1836738" y="3387725"/>
          <p14:tracePt t="195137" x="1873250" y="3497263"/>
          <p14:tracePt t="195149" x="1881188" y="3560763"/>
          <p14:tracePt t="195154" x="1881188" y="3597275"/>
          <p14:tracePt t="195160" x="1890713" y="3633788"/>
          <p14:tracePt t="195169" x="1900238" y="3662363"/>
          <p14:tracePt t="195176" x="1909763" y="3716338"/>
          <p14:tracePt t="195183" x="1917700" y="3743325"/>
          <p14:tracePt t="195191" x="1946275" y="3789363"/>
          <p14:tracePt t="195199" x="1954213" y="3825875"/>
          <p14:tracePt t="195206" x="1973263" y="3889375"/>
          <p14:tracePt t="195215" x="1990725" y="3954463"/>
          <p14:tracePt t="195221" x="2009775" y="4017963"/>
          <p14:tracePt t="195232" x="2027238" y="4044950"/>
          <p14:tracePt t="195237" x="2036763" y="4100513"/>
          <p14:tracePt t="195244" x="2046288" y="4164013"/>
          <p14:tracePt t="195251" x="2055813" y="4191000"/>
          <p14:tracePt t="195259" x="2063750" y="4237038"/>
          <p14:tracePt t="195266" x="2073275" y="4256088"/>
          <p14:tracePt t="195275" x="2073275" y="4292600"/>
          <p14:tracePt t="195282" x="2082800" y="4319588"/>
          <p14:tracePt t="195289" x="2082800" y="4337050"/>
          <p14:tracePt t="195298" x="2100263" y="4356100"/>
          <p14:tracePt t="195304" x="2100263" y="4373563"/>
          <p14:tracePt t="195315" x="2100263" y="4383088"/>
          <p14:tracePt t="195320" x="2100263" y="4402138"/>
          <p14:tracePt t="195328" x="2109788" y="4429125"/>
          <p14:tracePt t="195335" x="2109788" y="4446588"/>
          <p14:tracePt t="195343" x="2109788" y="4456113"/>
          <p14:tracePt t="195351" x="2119313" y="4483100"/>
          <p14:tracePt t="195357" x="2119313" y="4502150"/>
          <p14:tracePt t="195365" x="2136775" y="4529138"/>
          <p14:tracePt t="195373" x="2146300" y="4565650"/>
          <p14:tracePt t="195381" x="2146300" y="4575175"/>
          <p14:tracePt t="195388" x="2146300" y="4592638"/>
          <p14:tracePt t="195399" x="2155825" y="4611688"/>
          <p14:tracePt t="195403" x="2155825" y="4657725"/>
          <p14:tracePt t="195410" x="2155825" y="4675188"/>
          <p14:tracePt t="195418" x="2165350" y="4702175"/>
          <p14:tracePt t="195426" x="2165350" y="4730750"/>
          <p14:tracePt t="195435" x="2165350" y="4748213"/>
          <p14:tracePt t="195441" x="2165350" y="4775200"/>
          <p14:tracePt t="195449" x="2174875" y="4821238"/>
          <p14:tracePt t="195457" x="2174875" y="4848225"/>
          <p14:tracePt t="195465" x="2182813" y="4867275"/>
          <p14:tracePt t="195472" x="2182813" y="4884738"/>
          <p14:tracePt t="195481" x="2182813" y="4903788"/>
          <p14:tracePt t="195487" x="2182813" y="4922838"/>
          <p14:tracePt t="195498" x="2192338" y="4930775"/>
          <p14:tracePt t="195502" x="2192338" y="4949825"/>
          <p14:tracePt t="195510" x="2192338" y="4967288"/>
          <p14:tracePt t="195517" x="2192338" y="4995863"/>
          <p14:tracePt t="195525" x="2201863" y="5013325"/>
          <p14:tracePt t="195532" x="2201863" y="5022850"/>
          <p14:tracePt t="195540" x="2201863" y="5032375"/>
          <p14:tracePt t="195647" x="2201863" y="5040313"/>
          <p14:tracePt t="195753" x="2211388" y="5040313"/>
          <p14:tracePt t="195760" x="2219325" y="5040313"/>
          <p14:tracePt t="195768" x="2238375" y="5040313"/>
          <p14:tracePt t="195776" x="2255838" y="5022850"/>
          <p14:tracePt t="195784" x="2284413" y="5003800"/>
          <p14:tracePt t="195791" x="2311400" y="4995863"/>
          <p14:tracePt t="195799" x="2338388" y="4949825"/>
          <p14:tracePt t="195807" x="2365375" y="4922838"/>
          <p14:tracePt t="195815" x="2384425" y="4903788"/>
          <p14:tracePt t="195822" x="2420938" y="4857750"/>
          <p14:tracePt t="195831" x="2430463" y="4821238"/>
          <p14:tracePt t="195837" x="2457450" y="4794250"/>
          <p14:tracePt t="195847" x="2474913" y="4748213"/>
          <p14:tracePt t="195853" x="2493963" y="4721225"/>
          <p14:tracePt t="195860" x="2493963" y="4702175"/>
          <p14:tracePt t="195867" x="2511425" y="4684713"/>
          <p14:tracePt t="195876" x="2520950" y="4665663"/>
          <p14:tracePt t="195882" x="2530475" y="4657725"/>
          <p14:tracePt t="195890" x="2530475" y="4638675"/>
          <p14:tracePt t="195905" x="2540000" y="4629150"/>
          <p14:tracePt t="195920" x="2540000" y="4621213"/>
          <p14:tracePt t="195936" x="2547938" y="4602163"/>
          <p14:tracePt t="195950" x="2547938" y="4584700"/>
          <p14:tracePt t="195959" x="2557463" y="4575175"/>
          <p14:tracePt t="195966" x="2557463" y="4556125"/>
          <p14:tracePt t="195974" x="2566988" y="4548188"/>
          <p14:tracePt t="195981" x="2566988" y="4529138"/>
          <p14:tracePt t="195997" x="2566988" y="4511675"/>
          <p14:tracePt t="196004" x="2566988" y="4492625"/>
          <p14:tracePt t="196015" x="2566988" y="4475163"/>
          <p14:tracePt t="196019" x="2566988" y="4446588"/>
          <p14:tracePt t="196026" x="2576513" y="4429125"/>
          <p14:tracePt t="196034" x="2576513" y="4410075"/>
          <p14:tracePt t="196042" x="2576513" y="4392613"/>
          <p14:tracePt t="196050" x="2576513" y="4373563"/>
          <p14:tracePt t="196058" x="2576513" y="4346575"/>
          <p14:tracePt t="196065" x="2576513" y="4329113"/>
          <p14:tracePt t="196072" x="2576513" y="4283075"/>
          <p14:tracePt t="196081" x="2576513" y="4256088"/>
          <p14:tracePt t="196088" x="2576513" y="4237038"/>
          <p14:tracePt t="196098" x="2576513" y="4210050"/>
          <p14:tracePt t="196103" x="2584450" y="4191000"/>
          <p14:tracePt t="196110" x="2584450" y="4173538"/>
          <p14:tracePt t="196118" x="2584450" y="4146550"/>
          <p14:tracePt t="196126" x="2584450" y="4117975"/>
          <p14:tracePt t="196134" x="2584450" y="4081463"/>
          <p14:tracePt t="196141" x="2584450" y="4064000"/>
          <p14:tracePt t="196149" x="2584450" y="4037013"/>
          <p14:tracePt t="196157" x="2584450" y="4017963"/>
          <p14:tracePt t="196164" x="2584450" y="4000500"/>
          <p14:tracePt t="196171" x="2576513" y="3981450"/>
          <p14:tracePt t="196181" x="2576513" y="3971925"/>
          <p14:tracePt t="196194" x="2576513" y="3954463"/>
          <p14:tracePt t="196201" x="2557463" y="3908425"/>
          <p14:tracePt t="196209" x="2557463" y="3881438"/>
          <p14:tracePt t="196217" x="2557463" y="3835400"/>
          <p14:tracePt t="196224" x="2547938" y="3808413"/>
          <p14:tracePt t="196232" x="2547938" y="3789363"/>
          <p14:tracePt t="196240" x="2547938" y="3752850"/>
          <p14:tracePt t="196248" x="2547938" y="3725863"/>
          <p14:tracePt t="196255" x="2547938" y="3706813"/>
          <p14:tracePt t="196265" x="2540000" y="3670300"/>
          <p14:tracePt t="196269" x="2540000" y="3652838"/>
          <p14:tracePt t="196281" x="2540000" y="3633788"/>
          <p14:tracePt t="196285" x="2540000" y="3606800"/>
          <p14:tracePt t="196293" x="2540000" y="3579813"/>
          <p14:tracePt t="196300" x="2540000" y="3552825"/>
          <p14:tracePt t="196308" x="2540000" y="3533775"/>
          <p14:tracePt t="196316" x="2540000" y="3506788"/>
          <p14:tracePt t="196324" x="2540000" y="3487738"/>
          <p14:tracePt t="196331" x="2530475" y="3470275"/>
          <p14:tracePt t="196339" x="2530475" y="3424238"/>
          <p14:tracePt t="196347" x="2530475" y="3397250"/>
          <p14:tracePt t="196353" x="2530475" y="3370263"/>
          <p14:tracePt t="196365" x="2530475" y="3351213"/>
          <p14:tracePt t="196368" x="2530475" y="3333750"/>
          <p14:tracePt t="196377" x="2530475" y="3324225"/>
          <p14:tracePt t="196391" x="2530475" y="3314700"/>
          <p14:tracePt t="196407" x="2530475" y="3305175"/>
          <p14:tracePt t="196429" x="2530475" y="3297238"/>
          <p14:tracePt t="196437" x="2530475" y="3287713"/>
          <p14:tracePt t="196448" x="2530475" y="3251200"/>
          <p14:tracePt t="196452" x="2530475" y="3224213"/>
          <p14:tracePt t="196460" x="2530475" y="3205163"/>
          <p14:tracePt t="196467" x="2530475" y="3178175"/>
          <p14:tracePt t="196475" x="2530475" y="3159125"/>
          <p14:tracePt t="196482" x="2530475" y="3141663"/>
          <p14:tracePt t="196490" x="2530475" y="3114675"/>
          <p14:tracePt t="196498" x="2530475" y="3078163"/>
          <p14:tracePt t="196505" x="2530475" y="3059113"/>
          <p14:tracePt t="196514" x="2530475" y="3049588"/>
          <p14:tracePt t="196521" x="2530475" y="3032125"/>
          <p14:tracePt t="196531" x="2530475" y="3013075"/>
          <p14:tracePt t="196536" x="2530475" y="2995613"/>
          <p14:tracePt t="196544" x="2530475" y="2976563"/>
          <p14:tracePt t="196551" x="2530475" y="2949575"/>
          <p14:tracePt t="196558" x="2530475" y="2913063"/>
          <p14:tracePt t="196566" x="2530475" y="2886075"/>
          <p14:tracePt t="196574" x="2530475" y="2867025"/>
          <p14:tracePt t="196582" x="2530475" y="2840038"/>
          <p14:tracePt t="196590" x="2540000" y="2820988"/>
          <p14:tracePt t="196598" x="2540000" y="2803525"/>
          <p14:tracePt t="196605" x="2547938" y="2776538"/>
          <p14:tracePt t="196614" x="2547938" y="2747963"/>
          <p14:tracePt t="196620" x="2547938" y="2730500"/>
          <p14:tracePt t="196631" x="2547938" y="2720975"/>
          <p14:tracePt t="196635" x="2547938" y="2703513"/>
          <p14:tracePt t="196642" x="2557463" y="2684463"/>
          <p14:tracePt t="196650" x="2557463" y="2667000"/>
          <p14:tracePt t="196658" x="2557463" y="2657475"/>
          <p14:tracePt t="196665" x="2557463" y="2638425"/>
          <p14:tracePt t="196673" x="2557463" y="2601913"/>
          <p14:tracePt t="196681" x="2557463" y="2557463"/>
          <p14:tracePt t="196688" x="2557463" y="2538413"/>
          <p14:tracePt t="196697" x="2576513" y="2520950"/>
          <p14:tracePt t="196703" x="2576513" y="2511425"/>
          <p14:tracePt t="196711" x="2576513" y="2492375"/>
          <p14:tracePt t="196718" x="2576513" y="2484438"/>
          <p14:tracePt t="196725" x="2576513" y="2474913"/>
          <p14:tracePt t="196733" x="2576513" y="2465388"/>
          <p14:tracePt t="196741" x="2576513" y="2455863"/>
          <p14:tracePt t="196757" x="2576513" y="2447925"/>
          <p14:tracePt t="196771" x="2576513" y="2438400"/>
          <p14:tracePt t="196787" x="2576513" y="2428875"/>
          <p14:tracePt t="196801" x="2576513" y="2419350"/>
          <p14:tracePt t="196840" x="2576513" y="2411413"/>
          <p14:tracePt t="196915" x="2576513" y="2401888"/>
          <p14:tracePt t="196954" x="2576513" y="2392363"/>
          <p14:tracePt t="196969" x="2584450" y="2382838"/>
          <p14:tracePt t="196984" x="2593975" y="2374900"/>
          <p14:tracePt t="196991" x="2603500" y="2355850"/>
          <p14:tracePt t="196999" x="2613025" y="2346325"/>
          <p14:tracePt t="197007" x="2630488" y="2338388"/>
          <p14:tracePt t="197015" x="2640013" y="2328863"/>
          <p14:tracePt t="197023" x="2667000" y="2319338"/>
          <p14:tracePt t="197032" x="2686050" y="2301875"/>
          <p14:tracePt t="197037" x="2703513" y="2292350"/>
          <p14:tracePt t="197047" x="2722563" y="2273300"/>
          <p14:tracePt t="197052" x="2732088" y="2265363"/>
          <p14:tracePt t="197060" x="2749550" y="2255838"/>
          <p14:tracePt t="197074" x="2768600" y="2246313"/>
          <p14:tracePt t="197082" x="2776538" y="2246313"/>
          <p14:tracePt t="197090" x="2795588" y="2236788"/>
          <p14:tracePt t="197098" x="2805113" y="2236788"/>
          <p14:tracePt t="197106" x="2822575" y="2236788"/>
          <p14:tracePt t="197114" x="2832100" y="2236788"/>
          <p14:tracePt t="197131" x="2841625" y="2236788"/>
          <p14:tracePt t="197135" x="2859088" y="2236788"/>
          <p14:tracePt t="197144" x="2868613" y="2236788"/>
          <p14:tracePt t="197150" x="2886075" y="2236788"/>
          <p14:tracePt t="197159" x="2895600" y="2236788"/>
          <p14:tracePt t="197165" x="2905125" y="2236788"/>
          <p14:tracePt t="197173" x="2914650" y="2236788"/>
          <p14:tracePt t="197181" x="2922588" y="2246313"/>
          <p14:tracePt t="197189" x="2932113" y="2246313"/>
          <p14:tracePt t="197197" x="2951163" y="2255838"/>
          <p14:tracePt t="197204" x="2968625" y="2265363"/>
          <p14:tracePt t="197215" x="2978150" y="2265363"/>
          <p14:tracePt t="197220" x="2987675" y="2282825"/>
          <p14:tracePt t="197230" x="2987675" y="2292350"/>
          <p14:tracePt t="197235" x="2995613" y="2292350"/>
          <p14:tracePt t="197242" x="2995613" y="2301875"/>
          <p14:tracePt t="197258" x="3005138" y="2309813"/>
          <p14:tracePt t="197265" x="3014663" y="2319338"/>
          <p14:tracePt t="197273" x="3024188" y="2338388"/>
          <p14:tracePt t="197280" x="3032125" y="2346325"/>
          <p14:tracePt t="197288" x="3041650" y="2365375"/>
          <p14:tracePt t="197297" x="3051175" y="2374900"/>
          <p14:tracePt t="197302" x="3060700" y="2382838"/>
          <p14:tracePt t="197310" x="3068638" y="2411413"/>
          <p14:tracePt t="197317" x="3068638" y="2438400"/>
          <p14:tracePt t="197325" x="3078163" y="2447925"/>
          <p14:tracePt t="197341" x="3087688" y="2465388"/>
          <p14:tracePt t="197348" x="3087688" y="2484438"/>
          <p14:tracePt t="197355" x="3097213" y="2501900"/>
          <p14:tracePt t="197364" x="3097213" y="2528888"/>
          <p14:tracePt t="197371" x="3097213" y="2565400"/>
          <p14:tracePt t="197380" x="3105150" y="2601913"/>
          <p14:tracePt t="197386" x="3105150" y="2620963"/>
          <p14:tracePt t="197398" x="3105150" y="2647950"/>
          <p14:tracePt t="197401" x="3105150" y="2667000"/>
          <p14:tracePt t="197410" x="3105150" y="2684463"/>
          <p14:tracePt t="197416" x="3105150" y="2711450"/>
          <p14:tracePt t="197424" x="3105150" y="2730500"/>
          <p14:tracePt t="197432" x="3105150" y="2747963"/>
          <p14:tracePt t="197440" x="3105150" y="2776538"/>
          <p14:tracePt t="197448" x="3105150" y="2813050"/>
          <p14:tracePt t="197455" x="3105150" y="2840038"/>
          <p14:tracePt t="197463" x="3105150" y="2867025"/>
          <p14:tracePt t="197470" x="3105150" y="2894013"/>
          <p14:tracePt t="197480" x="3105150" y="2922588"/>
          <p14:tracePt t="197485" x="3124200" y="2968625"/>
          <p14:tracePt t="197493" x="3124200" y="2995613"/>
          <p14:tracePt t="197500" x="3124200" y="3005138"/>
          <p14:tracePt t="197508" x="3124200" y="3022600"/>
          <p14:tracePt t="197516" x="3124200" y="3032125"/>
          <p14:tracePt t="197523" x="3124200" y="3049588"/>
          <p14:tracePt t="197531" x="3124200" y="3068638"/>
          <p14:tracePt t="197539" x="3114675" y="3095625"/>
          <p14:tracePt t="197547" x="3114675" y="3141663"/>
          <p14:tracePt t="197554" x="3105150" y="3178175"/>
          <p14:tracePt t="197564" x="3097213" y="3224213"/>
          <p14:tracePt t="197568" x="3078163" y="3278188"/>
          <p14:tracePt t="197576" x="3078163" y="3341688"/>
          <p14:tracePt t="197583" x="3068638" y="3397250"/>
          <p14:tracePt t="197592" x="3060700" y="3460750"/>
          <p14:tracePt t="197599" x="3041650" y="3497263"/>
          <p14:tracePt t="197607" x="3041650" y="3589338"/>
          <p14:tracePt t="197614" x="3032125" y="3633788"/>
          <p14:tracePt t="197622" x="3032125" y="3670300"/>
          <p14:tracePt t="197630" x="3024188" y="3735388"/>
          <p14:tracePt t="197637" x="3024188" y="3771900"/>
          <p14:tracePt t="197647" x="3024188" y="3798888"/>
          <p14:tracePt t="197653" x="3014663" y="3816350"/>
          <p14:tracePt t="197660" x="3014663" y="3844925"/>
          <p14:tracePt t="197668" x="3014663" y="3881438"/>
          <p14:tracePt t="197675" x="3014663" y="3917950"/>
          <p14:tracePt t="197682" x="3014663" y="3963988"/>
          <p14:tracePt t="197690" x="3014663" y="4017963"/>
          <p14:tracePt t="197698" x="3014663" y="4073525"/>
          <p14:tracePt t="197706" x="3005138" y="4127500"/>
          <p14:tracePt t="197714" x="3005138" y="4191000"/>
          <p14:tracePt t="197721" x="3005138" y="4227513"/>
          <p14:tracePt t="197730" x="3005138" y="4283075"/>
          <p14:tracePt t="197736" x="3005138" y="4337050"/>
          <p14:tracePt t="197747" x="3005138" y="4392613"/>
          <p14:tracePt t="197751" x="3005138" y="4429125"/>
          <p14:tracePt t="197759" x="3005138" y="4456113"/>
          <p14:tracePt t="197766" x="3005138" y="4492625"/>
          <p14:tracePt t="197774" x="3005138" y="4538663"/>
          <p14:tracePt t="197781" x="3005138" y="4556125"/>
          <p14:tracePt t="197789" x="3005138" y="4584700"/>
          <p14:tracePt t="197797" x="3005138" y="4592638"/>
          <p14:tracePt t="197805" x="3005138" y="4621213"/>
          <p14:tracePt t="197813" x="3014663" y="4648200"/>
          <p14:tracePt t="197819" x="3014663" y="4702175"/>
          <p14:tracePt t="197830" x="3024188" y="4730750"/>
          <p14:tracePt t="197835" x="3024188" y="4767263"/>
          <p14:tracePt t="197843" x="3024188" y="4775200"/>
          <p14:tracePt t="197850" x="3032125" y="4784725"/>
          <p14:tracePt t="197858" x="3032125" y="4794250"/>
          <p14:tracePt t="197865" x="3032125" y="4803775"/>
          <p14:tracePt t="197873" x="3032125" y="4811713"/>
          <p14:tracePt t="197880" x="3032125" y="4821238"/>
          <p14:tracePt t="197888" x="3041650" y="4840288"/>
          <p14:tracePt t="197903" x="3051175" y="4857750"/>
          <p14:tracePt t="197914" x="3051175" y="4876800"/>
          <p14:tracePt t="197918" x="3051175" y="4884738"/>
          <p14:tracePt t="197926" x="3060700" y="4903788"/>
          <p14:tracePt t="197933" x="3060700" y="4913313"/>
          <p14:tracePt t="197942" x="3068638" y="4930775"/>
          <p14:tracePt t="197963" x="3068638" y="4940300"/>
          <p14:tracePt t="198032" x="3068638" y="4949825"/>
          <p14:tracePt t="198047" x="3078163" y="4949825"/>
          <p14:tracePt t="198055" x="3078163" y="4959350"/>
          <p14:tracePt t="198062" x="3097213" y="4959350"/>
          <p14:tracePt t="198070" x="3105150" y="4967288"/>
          <p14:tracePt t="198086" x="3114675" y="4976813"/>
          <p14:tracePt t="198096" x="3124200" y="4976813"/>
          <p14:tracePt t="198100" x="3133725" y="4976813"/>
          <p14:tracePt t="198116" x="3151188" y="4976813"/>
          <p14:tracePt t="198124" x="3170238" y="4976813"/>
          <p14:tracePt t="198131" x="3187700" y="4976813"/>
          <p14:tracePt t="198139" x="3214688" y="4976813"/>
          <p14:tracePt t="198147" x="3260725" y="4959350"/>
          <p14:tracePt t="198155" x="3279775" y="4949825"/>
          <p14:tracePt t="198163" x="3297238" y="4949825"/>
          <p14:tracePt t="198169" x="3316288" y="4940300"/>
          <p14:tracePt t="198180" x="3325813" y="4940300"/>
          <p14:tracePt t="198184" x="3333750" y="4940300"/>
          <p14:tracePt t="198192" x="3352800" y="4930775"/>
          <p14:tracePt t="198208" x="3370263" y="4922838"/>
          <p14:tracePt t="198214" x="3379788" y="4913313"/>
          <p14:tracePt t="198223" x="3389313" y="4913313"/>
          <p14:tracePt t="198230" x="3398838" y="4903788"/>
          <p14:tracePt t="198238" x="3416300" y="4903788"/>
          <p14:tracePt t="198246" x="3416300" y="4894263"/>
          <p14:tracePt t="198253" x="3425825" y="4894263"/>
          <p14:tracePt t="198264" x="3435350" y="4884738"/>
          <p14:tracePt t="198351" x="3443288" y="4876800"/>
          <p14:tracePt t="198390" x="3452813" y="4867275"/>
          <p14:tracePt t="198397" x="3452813" y="4857750"/>
          <p14:tracePt t="198405" x="3452813" y="4840288"/>
          <p14:tracePt t="198420" x="3452813" y="4830763"/>
          <p14:tracePt t="198430" x="3462338" y="4803775"/>
          <p14:tracePt t="198435" x="3462338" y="4784725"/>
          <p14:tracePt t="198446" x="3462338" y="4757738"/>
          <p14:tracePt t="198450" x="3471863" y="4702175"/>
          <p14:tracePt t="198458" x="3471863" y="4648200"/>
          <p14:tracePt t="198466" x="3489325" y="4565650"/>
          <p14:tracePt t="198473" x="3489325" y="4492625"/>
          <p14:tracePt t="198481" x="3489325" y="4383088"/>
          <p14:tracePt t="198488" x="3489325" y="4292600"/>
          <p14:tracePt t="198496" x="3479800" y="4146550"/>
          <p14:tracePt t="198504" x="3462338" y="4054475"/>
          <p14:tracePt t="198513" x="3462338" y="3927475"/>
          <p14:tracePt t="198518" x="3462338" y="3698875"/>
          <p14:tracePt t="198530" x="3443288" y="3433763"/>
          <p14:tracePt t="198533" x="3406775" y="3114675"/>
          <p14:tracePt t="198541" x="3379788" y="2903538"/>
          <p14:tracePt t="198550" x="3362325" y="2740025"/>
          <p14:tracePt t="198556" x="3333750" y="2593975"/>
          <p14:tracePt t="198564" x="3297238" y="2455863"/>
          <p14:tracePt t="198572" x="3289300" y="2346325"/>
          <p14:tracePt t="198580" x="3279775" y="2273300"/>
          <p14:tracePt t="198587" x="3260725" y="2192338"/>
          <p14:tracePt t="198596" x="3252788" y="2100263"/>
          <p14:tracePt t="198602" x="3252788" y="2054225"/>
          <p14:tracePt t="198613" x="3252788" y="2027238"/>
          <p14:tracePt t="198617" x="3243263" y="2009775"/>
          <p14:tracePt t="198625" x="3243263" y="1990725"/>
          <p14:tracePt t="198633" x="3243263" y="1954213"/>
          <p14:tracePt t="198640" x="3243263" y="1927225"/>
          <p14:tracePt t="198648" x="3243263" y="1908175"/>
          <p14:tracePt t="198656" x="3243263" y="1890713"/>
          <p14:tracePt t="198663" x="3243263" y="1871663"/>
          <p14:tracePt t="198671" x="3243263" y="1862138"/>
          <p14:tracePt t="198680" x="3243263" y="1844675"/>
          <p14:tracePt t="198686" x="3243263" y="1825625"/>
          <p14:tracePt t="198696" x="3243263" y="1808163"/>
          <p14:tracePt t="198701" x="3243263" y="1798638"/>
          <p14:tracePt t="198716" x="3243263" y="1789113"/>
          <p14:tracePt t="198724" x="3243263" y="1781175"/>
          <p14:tracePt t="198731" x="3243263" y="1771650"/>
          <p14:tracePt t="199234" x="3243263" y="1762125"/>
          <p14:tracePt t="199244" x="3243263" y="1771650"/>
          <p14:tracePt t="200195" x="3224213" y="1789113"/>
          <p14:tracePt t="200202" x="3170238" y="1844675"/>
          <p14:tracePt t="200210" x="3151188" y="1890713"/>
          <p14:tracePt t="200217" x="3114675" y="1935163"/>
          <p14:tracePt t="200224" x="3087688" y="2000250"/>
          <p14:tracePt t="200232" x="3068638" y="2036763"/>
          <p14:tracePt t="200240" x="3051175" y="2100263"/>
          <p14:tracePt t="200247" x="3041650" y="2163763"/>
          <p14:tracePt t="200256" x="3014663" y="2236788"/>
          <p14:tracePt t="200262" x="2987675" y="2301875"/>
          <p14:tracePt t="200270" x="2978150" y="2346325"/>
          <p14:tracePt t="200278" x="2978150" y="2401888"/>
          <p14:tracePt t="200285" x="2968625" y="2438400"/>
          <p14:tracePt t="200295" x="2959100" y="2501900"/>
          <p14:tracePt t="200301" x="2959100" y="2538413"/>
          <p14:tracePt t="200308" x="2959100" y="2584450"/>
          <p14:tracePt t="200316" x="2951163" y="2638425"/>
          <p14:tracePt t="200324" x="2951163" y="2684463"/>
          <p14:tracePt t="200331" x="2951163" y="2720975"/>
          <p14:tracePt t="200339" x="2951163" y="2767013"/>
          <p14:tracePt t="200347" x="2951163" y="2803525"/>
          <p14:tracePt t="200355" x="2951163" y="2840038"/>
          <p14:tracePt t="200362" x="2951163" y="2886075"/>
          <p14:tracePt t="200370" x="2951163" y="2913063"/>
          <p14:tracePt t="200378" x="2951163" y="2940050"/>
          <p14:tracePt t="200384" x="2951163" y="2959100"/>
          <p14:tracePt t="200395" x="2951163" y="2995613"/>
          <p14:tracePt t="200400" x="2951163" y="3005138"/>
          <p14:tracePt t="200407" x="2951163" y="3022600"/>
          <p14:tracePt t="200415" x="2951163" y="3041650"/>
          <p14:tracePt t="200423" x="2951163" y="3059113"/>
          <p14:tracePt t="200429" x="2951163" y="3078163"/>
          <p14:tracePt t="200438" x="2951163" y="3095625"/>
          <p14:tracePt t="200445" x="2951163" y="3105150"/>
          <p14:tracePt t="200453" x="2941638" y="3122613"/>
          <p14:tracePt t="200461" x="2941638" y="3159125"/>
          <p14:tracePt t="200468" x="2941638" y="3205163"/>
          <p14:tracePt t="200479" x="2941638" y="3260725"/>
          <p14:tracePt t="200483" x="2941638" y="3297238"/>
          <p14:tracePt t="200491" x="2941638" y="3351213"/>
          <p14:tracePt t="200498" x="2941638" y="3397250"/>
          <p14:tracePt t="200506" x="2941638" y="3433763"/>
          <p14:tracePt t="200513" x="2941638" y="3460750"/>
          <p14:tracePt t="200521" x="2941638" y="3516313"/>
          <p14:tracePt t="200529" x="2941638" y="3579813"/>
          <p14:tracePt t="200536" x="2941638" y="3633788"/>
          <p14:tracePt t="200545" x="2941638" y="3670300"/>
          <p14:tracePt t="200551" x="2941638" y="3725863"/>
          <p14:tracePt t="200562" x="2941638" y="3771900"/>
          <p14:tracePt t="200567" x="2941638" y="3798888"/>
          <p14:tracePt t="200574" x="2941638" y="3816350"/>
          <p14:tracePt t="200582" x="2941638" y="3835400"/>
          <p14:tracePt t="200589" x="2941638" y="3852863"/>
          <p14:tracePt t="200597" x="2941638" y="3889375"/>
          <p14:tracePt t="200604" x="2941638" y="3908425"/>
          <p14:tracePt t="200612" x="2951163" y="3935413"/>
          <p14:tracePt t="200620" x="2951163" y="3971925"/>
          <p14:tracePt t="200628" x="2951163" y="4000500"/>
          <p14:tracePt t="200635" x="2951163" y="4037013"/>
          <p14:tracePt t="200644" x="2959100" y="4081463"/>
          <p14:tracePt t="200650" x="2959100" y="4117975"/>
          <p14:tracePt t="200661" x="2959100" y="4154488"/>
          <p14:tracePt t="200666" x="2959100" y="4183063"/>
          <p14:tracePt t="200673" x="2968625" y="4219575"/>
          <p14:tracePt t="200681" x="2978150" y="4300538"/>
          <p14:tracePt t="200688" x="2978150" y="4356100"/>
          <p14:tracePt t="200696" x="2995613" y="4402138"/>
          <p14:tracePt t="200704" x="2995613" y="4475163"/>
          <p14:tracePt t="200712" x="3005138" y="4511675"/>
          <p14:tracePt t="200719" x="3005138" y="4556125"/>
          <p14:tracePt t="200728" x="3005138" y="4584700"/>
          <p14:tracePt t="200734" x="3005138" y="4611688"/>
          <p14:tracePt t="200744" x="3005138" y="4665663"/>
          <p14:tracePt t="200749" x="3005138" y="4738688"/>
          <p14:tracePt t="200757" x="3005138" y="4840288"/>
          <p14:tracePt t="200764" x="2995613" y="4930775"/>
          <p14:tracePt t="200772" x="2987675" y="5003800"/>
          <p14:tracePt t="200779" x="2987675" y="5059363"/>
          <p14:tracePt t="200788" x="2987675" y="5141913"/>
          <p14:tracePt t="200795" x="2987675" y="5195888"/>
          <p14:tracePt t="200802" x="2987675" y="5241925"/>
          <p14:tracePt t="200811" x="2987675" y="5278438"/>
          <p14:tracePt t="200817" x="2987675" y="5305425"/>
          <p14:tracePt t="200828" x="2987675" y="5324475"/>
          <p14:tracePt t="200878" x="2987675" y="5332413"/>
          <p14:tracePt t="201768" x="2914650" y="5324475"/>
          <p14:tracePt t="201775" x="2759075" y="5278438"/>
          <p14:tracePt t="201782" x="2649538" y="5259388"/>
          <p14:tracePt t="201790" x="2484438" y="5232400"/>
          <p14:tracePt t="201797" x="2320925" y="5205413"/>
          <p14:tracePt t="201805" x="2109788" y="5168900"/>
          <p14:tracePt t="201812" x="1900238" y="5141913"/>
          <p14:tracePt t="201820" x="1735138" y="5105400"/>
          <p14:tracePt t="201828" x="1525588" y="5076825"/>
          <p14:tracePt t="201835" x="1343025" y="5040313"/>
          <p14:tracePt t="201844" x="1177925" y="5013325"/>
          <p14:tracePt t="201850" x="1014413" y="4995863"/>
          <p14:tracePt t="201861" x="849313" y="4986338"/>
          <p14:tracePt t="201865" x="703263" y="4967288"/>
          <p14:tracePt t="201872" x="593725" y="4959350"/>
          <p14:tracePt t="201880" x="493713" y="4940300"/>
          <p14:tracePt t="201902" x="338138" y="4930775"/>
          <p14:tracePt t="201910" x="311150" y="4922838"/>
          <p14:tracePt t="201918" x="301625" y="4922838"/>
          <p14:tracePt t="201927" x="292100" y="4922838"/>
          <p14:tracePt t="201933" x="282575" y="4922838"/>
          <p14:tracePt t="202259" x="355600" y="4884738"/>
          <p14:tracePt t="202266" x="428625" y="4876800"/>
          <p14:tracePt t="202275" x="474663" y="4857750"/>
          <p14:tracePt t="202281" x="520700" y="4840288"/>
          <p14:tracePt t="202290" x="566738" y="4821238"/>
          <p14:tracePt t="202297" x="593725" y="4821238"/>
          <p14:tracePt t="202305" x="612775" y="4811713"/>
          <p14:tracePt t="202312" x="639763" y="4811713"/>
          <p14:tracePt t="202320" x="666750" y="4811713"/>
          <p14:tracePt t="202328" x="703263" y="4811713"/>
          <p14:tracePt t="202335" x="758825" y="4811713"/>
          <p14:tracePt t="202344" x="795338" y="4811713"/>
          <p14:tracePt t="202350" x="839788" y="4811713"/>
          <p14:tracePt t="202361" x="876300" y="4811713"/>
          <p14:tracePt t="202365" x="931863" y="4821238"/>
          <p14:tracePt t="202374" x="995363" y="4840288"/>
          <p14:tracePt t="202380" x="1031875" y="4848225"/>
          <p14:tracePt t="202388" x="1077913" y="4857750"/>
          <p14:tracePt t="202395" x="1123950" y="4857750"/>
          <p14:tracePt t="202404" x="1150938" y="4867275"/>
          <p14:tracePt t="202411" x="1169988" y="4867275"/>
          <p14:tracePt t="202419" x="1187450" y="4867275"/>
          <p14:tracePt t="202427" x="1187450" y="4876800"/>
          <p14:tracePt t="202434" x="1196975" y="4876800"/>
          <p14:tracePt t="202983" x="1160463" y="4903788"/>
          <p14:tracePt t="202990" x="1114425" y="4949825"/>
          <p14:tracePt t="202998" x="1058863" y="5003800"/>
          <p14:tracePt t="203005" x="1014413" y="5049838"/>
          <p14:tracePt t="203012" x="958850" y="5132388"/>
          <p14:tracePt t="203020" x="922338" y="5186363"/>
          <p14:tracePt t="203028" x="895350" y="5214938"/>
          <p14:tracePt t="203036" x="885825" y="5241925"/>
          <p14:tracePt t="203043" x="849313" y="5278438"/>
          <p14:tracePt t="203050" x="831850" y="5324475"/>
          <p14:tracePt t="203060" x="822325" y="5341938"/>
          <p14:tracePt t="203065" x="812800" y="5360988"/>
          <p14:tracePt t="203076" x="785813" y="5368925"/>
          <p14:tracePt t="203080" x="785813" y="5378450"/>
          <p14:tracePt t="203089" x="776288" y="5397500"/>
          <p14:tracePt t="203097" x="766763" y="5397500"/>
          <p14:tracePt t="203103" x="758825" y="5414963"/>
          <p14:tracePt t="203110" x="749300" y="5434013"/>
          <p14:tracePt t="203119" x="739775" y="5451475"/>
          <p14:tracePt t="203127" x="739775" y="5487988"/>
          <p14:tracePt t="203134" x="730250" y="5487988"/>
          <p14:tracePt t="203144" x="730250" y="5507038"/>
          <p14:tracePt t="203148" x="722313" y="5514975"/>
          <p14:tracePt t="203156" x="722313" y="5524500"/>
          <p14:tracePt t="203171" x="722313" y="5534025"/>
          <p14:tracePt t="203178" x="722313" y="5543550"/>
          <p14:tracePt t="203194" x="712788" y="5543550"/>
          <p14:tracePt t="203202" x="712788" y="5551488"/>
          <p14:tracePt t="203299" x="703263" y="5561013"/>
          <p14:tracePt t="203308" x="703263" y="5588000"/>
          <p14:tracePt t="203314" x="693738" y="5607050"/>
          <p14:tracePt t="203322" x="685800" y="5634038"/>
          <p14:tracePt t="203329" x="685800" y="5670550"/>
          <p14:tracePt t="203338" x="676275" y="5689600"/>
          <p14:tracePt t="203344" x="676275" y="5707063"/>
          <p14:tracePt t="203353" x="676275" y="5726113"/>
          <p14:tracePt t="203368" x="676275" y="5734050"/>
          <p14:tracePt t="203450" x="676275" y="5743575"/>
          <p14:tracePt t="203548" x="666750" y="5753100"/>
          <p14:tracePt t="203563" x="666750" y="5762625"/>
          <p14:tracePt t="203601" x="666750" y="5770563"/>
          <p14:tracePt t="203632" x="666750" y="5780088"/>
          <p14:tracePt t="203647" x="657225" y="5780088"/>
          <p14:tracePt t="203654" x="657225" y="5789613"/>
          <p14:tracePt t="203669" x="639763" y="5789613"/>
          <p14:tracePt t="203677" x="639763" y="5799138"/>
          <p14:tracePt t="203700" x="630238" y="5807075"/>
          <p14:tracePt t="203708" x="630238" y="5816600"/>
          <p14:tracePt t="203715" x="620713" y="5826125"/>
          <p14:tracePt t="203726" x="612775" y="5835650"/>
          <p14:tracePt t="203730" x="603250" y="5835650"/>
          <p14:tracePt t="203738" x="603250" y="5843588"/>
          <p14:tracePt t="203746" x="584200" y="5853113"/>
          <p14:tracePt t="203754" x="576263" y="5872163"/>
          <p14:tracePt t="203761" x="566738" y="5881688"/>
          <p14:tracePt t="203776" x="557213" y="5881688"/>
          <p14:tracePt t="203783" x="557213" y="5889625"/>
          <p14:tracePt t="203837" x="547688" y="5889625"/>
          <p14:tracePt t="203844" x="539750" y="5899150"/>
          <p14:tracePt t="203852" x="530225" y="5908675"/>
          <p14:tracePt t="203860" x="530225" y="5918200"/>
          <p14:tracePt t="203868" x="520700" y="5918200"/>
          <p14:tracePt t="203876" x="511175" y="5918200"/>
          <p14:tracePt t="203908" x="493713" y="5918200"/>
          <p14:tracePt t="208975" x="603250" y="5908675"/>
          <p14:tracePt t="208982" x="749300" y="5872163"/>
          <p14:tracePt t="208990" x="876300" y="5862638"/>
          <p14:tracePt t="208997" x="1022350" y="5843588"/>
          <p14:tracePt t="209006" x="1114425" y="5843588"/>
          <p14:tracePt t="209013" x="1243013" y="5843588"/>
          <p14:tracePt t="209023" x="1360488" y="5853113"/>
          <p14:tracePt t="209028" x="1506538" y="5862638"/>
          <p14:tracePt t="209036" x="1671638" y="5899150"/>
          <p14:tracePt t="209043" x="1854200" y="5926138"/>
          <p14:tracePt t="209051" x="2000250" y="5945188"/>
          <p14:tracePt t="209058" x="2128838" y="5954713"/>
          <p14:tracePt t="209067" x="2255838" y="5972175"/>
          <p14:tracePt t="209074" x="2401888" y="5981700"/>
          <p14:tracePt t="209081" x="2603500" y="5999163"/>
          <p14:tracePt t="209089" x="2759075" y="6027738"/>
          <p14:tracePt t="209097" x="2922588" y="6064250"/>
          <p14:tracePt t="209106" x="3051175" y="6072188"/>
          <p14:tracePt t="209112" x="3141663" y="6091238"/>
          <p14:tracePt t="209122" x="3243263" y="6100763"/>
          <p14:tracePt t="209126" x="3316288" y="6118225"/>
          <p14:tracePt t="209135" x="3425825" y="6127750"/>
          <p14:tracePt t="209142" x="3544888" y="6145213"/>
          <p14:tracePt t="209149" x="3690938" y="6154738"/>
          <p14:tracePt t="209157" x="3800475" y="6154738"/>
          <p14:tracePt t="209165" x="3910013" y="6181725"/>
          <p14:tracePt t="209173" x="4010025" y="6164263"/>
          <p14:tracePt t="209180" x="4083050" y="6164263"/>
          <p14:tracePt t="209189" x="4156075" y="6164263"/>
          <p14:tracePt t="209196" x="4211638" y="6164263"/>
          <p14:tracePt t="209206" x="4292600" y="6154738"/>
          <p14:tracePt t="209211" x="4384675" y="6154738"/>
          <p14:tracePt t="209219" x="4457700" y="6154738"/>
          <p14:tracePt t="209225" x="4513263" y="6145213"/>
          <p14:tracePt t="209234" x="4630738" y="6127750"/>
          <p14:tracePt t="209241" x="4722813" y="6118225"/>
          <p14:tracePt t="209249" x="4813300" y="6100763"/>
          <p14:tracePt t="209256" x="4932363" y="6072188"/>
          <p14:tracePt t="209264" x="5024438" y="6027738"/>
          <p14:tracePt t="209272" x="5106988" y="6008688"/>
          <p14:tracePt t="209279" x="5187950" y="5981700"/>
          <p14:tracePt t="209290" x="5260975" y="5962650"/>
          <p14:tracePt t="209293" x="5353050" y="5954713"/>
          <p14:tracePt t="209302" x="5453063" y="5935663"/>
          <p14:tracePt t="209311" x="5545138" y="5926138"/>
          <p14:tracePt t="209316" x="5654675" y="5926138"/>
          <p14:tracePt t="209324" x="5727700" y="5908675"/>
          <p14:tracePt t="209332" x="5846763" y="5899150"/>
          <p14:tracePt t="209340" x="5900738" y="5889625"/>
          <p14:tracePt t="209347" x="5946775" y="5872163"/>
          <p14:tracePt t="209355" x="5973763" y="5872163"/>
          <p14:tracePt t="209363" x="6019800" y="5862638"/>
          <p14:tracePt t="209373" x="6075363" y="5853113"/>
          <p14:tracePt t="209378" x="6156325" y="5843588"/>
          <p14:tracePt t="209385" x="6248400" y="5826125"/>
          <p14:tracePt t="209393" x="6338888" y="5816600"/>
          <p14:tracePt t="209401" x="6403975" y="5799138"/>
          <p14:tracePt t="209408" x="6477000" y="5789613"/>
          <p14:tracePt t="209416" x="6559550" y="5780088"/>
          <p14:tracePt t="209424" x="6596063" y="5762625"/>
          <p14:tracePt t="209432" x="6640513" y="5762625"/>
          <p14:tracePt t="209439" x="6677025" y="5753100"/>
          <p14:tracePt t="209447" x="6723063" y="5734050"/>
          <p14:tracePt t="209457" x="6742113" y="5734050"/>
          <p14:tracePt t="209462" x="6759575" y="5734050"/>
          <p14:tracePt t="209469" x="6778625" y="5734050"/>
          <p14:tracePt t="209477" x="6796088" y="5716588"/>
          <p14:tracePt t="209485" x="6805613" y="5716588"/>
          <p14:tracePt t="209492" x="6815138" y="5716588"/>
          <p14:tracePt t="209500" x="6823075" y="5716588"/>
          <p14:tracePt t="209522" x="6823075" y="5707063"/>
          <p14:tracePt t="209933" x="6815138" y="5707063"/>
          <p14:tracePt t="209939" x="6805613" y="5707063"/>
          <p14:tracePt t="209948" x="6796088" y="5707063"/>
          <p14:tracePt t="209956" x="6786563" y="5707063"/>
          <p14:tracePt t="209963" x="6778625" y="5707063"/>
          <p14:tracePt t="209978" x="6769100" y="5707063"/>
          <p14:tracePt t="209993" x="6759575" y="5707063"/>
          <p14:tracePt t="210001" x="6750050" y="5707063"/>
          <p14:tracePt t="210023" x="6732588" y="5707063"/>
          <p14:tracePt t="210046" x="6723063" y="5707063"/>
          <p14:tracePt t="210296" x="6713538" y="5707063"/>
          <p14:tracePt t="210311" x="6713538" y="5716588"/>
          <p14:tracePt t="210318" x="6705600" y="5716588"/>
          <p14:tracePt t="210440" x="6696075" y="5716588"/>
          <p14:tracePt t="210455" x="6686550" y="5726113"/>
          <p14:tracePt t="210463" x="6677025" y="5734050"/>
          <p14:tracePt t="210470" x="6669088" y="5753100"/>
          <p14:tracePt t="210478" x="6659563" y="5762625"/>
          <p14:tracePt t="210488" x="6659563" y="5780088"/>
          <p14:tracePt t="210493" x="6632575" y="5807075"/>
          <p14:tracePt t="210501" x="6632575" y="5826125"/>
          <p14:tracePt t="210508" x="6632575" y="5843588"/>
          <p14:tracePt t="210517" x="6613525" y="5872163"/>
          <p14:tracePt t="210524" x="6613525" y="5889625"/>
          <p14:tracePt t="210532" x="6604000" y="5926138"/>
          <p14:tracePt t="210539" x="6604000" y="5954713"/>
          <p14:tracePt t="210546" x="6596063" y="5991225"/>
          <p14:tracePt t="210555" x="6596063" y="6008688"/>
          <p14:tracePt t="210562" x="6596063" y="6054725"/>
          <p14:tracePt t="210572" x="6596063" y="6081713"/>
          <p14:tracePt t="210577" x="6596063" y="6108700"/>
          <p14:tracePt t="210585" x="6596063" y="6127750"/>
          <p14:tracePt t="210592" x="6596063" y="6137275"/>
          <p14:tracePt t="210600" x="6596063" y="6154738"/>
          <p14:tracePt t="210607" x="6596063" y="6173788"/>
          <p14:tracePt t="210615" x="6596063" y="6200775"/>
          <p14:tracePt t="210623" x="6596063" y="6218238"/>
          <p14:tracePt t="210630" x="6596063" y="6227763"/>
          <p14:tracePt t="210639" x="6596063" y="6237288"/>
          <p14:tracePt t="210646" x="6596063" y="6246813"/>
          <p14:tracePt t="210656" x="6596063" y="6254750"/>
          <p14:tracePt t="210661" x="6596063" y="6264275"/>
          <p14:tracePt t="210669" x="6596063" y="6283325"/>
          <p14:tracePt t="210675" x="6596063" y="6300788"/>
          <p14:tracePt t="210683" x="6596063" y="6319838"/>
          <p14:tracePt t="210691" x="6596063" y="6337300"/>
          <p14:tracePt t="210699" x="6596063" y="6373813"/>
          <p14:tracePt t="210706" x="6596063" y="6392863"/>
          <p14:tracePt t="210714" x="6596063" y="6410325"/>
          <p14:tracePt t="210722" x="6596063" y="6419850"/>
          <p14:tracePt t="210730" x="6596063" y="6429375"/>
          <p14:tracePt t="210745" x="6596063" y="6437313"/>
          <p14:tracePt t="210782" x="6596063" y="6446838"/>
          <p14:tracePt t="210836" x="6596063" y="6456363"/>
          <p14:tracePt t="210912" x="6596063" y="6465888"/>
          <p14:tracePt t="210927" x="6596063" y="6473825"/>
          <p14:tracePt t="210942" x="6596063" y="6483350"/>
          <p14:tracePt t="210949" x="6596063" y="6492875"/>
          <p14:tracePt t="210957" x="6596063" y="6502400"/>
          <p14:tracePt t="211764" x="6586538" y="6492875"/>
          <p14:tracePt t="211770" x="6577013" y="6483350"/>
          <p14:tracePt t="211778" x="6567488" y="6473825"/>
          <p14:tracePt t="211788" x="6540500" y="6465888"/>
          <p14:tracePt t="211794" x="6530975" y="6437313"/>
          <p14:tracePt t="211804" x="6523038" y="6419850"/>
          <p14:tracePt t="211808" x="6503988" y="6392863"/>
          <p14:tracePt t="211817" x="6486525" y="6364288"/>
          <p14:tracePt t="211824" x="6467475" y="6346825"/>
          <p14:tracePt t="211832" x="6457950" y="6327775"/>
          <p14:tracePt t="211839" x="6448425" y="6310313"/>
          <p14:tracePt t="211847" x="6440488" y="6291263"/>
          <p14:tracePt t="211855" x="6411913" y="6254750"/>
          <p14:tracePt t="211862" x="6403975" y="6227763"/>
          <p14:tracePt t="211871" x="6394450" y="6218238"/>
          <p14:tracePt t="211877" x="6394450" y="6200775"/>
          <p14:tracePt t="211888" x="6375400" y="6191250"/>
          <p14:tracePt t="211900" x="6367463" y="6181725"/>
          <p14:tracePt t="211908" x="6367463" y="6173788"/>
          <p14:tracePt t="211916" x="6357938" y="6164263"/>
          <p14:tracePt t="211922" x="6348413" y="6145213"/>
          <p14:tracePt t="211930" x="6348413" y="6137275"/>
          <p14:tracePt t="211938" x="6338888" y="6127750"/>
          <p14:tracePt t="211946" x="6330950" y="6091238"/>
          <p14:tracePt t="211954" x="6321425" y="6091238"/>
          <p14:tracePt t="211961" x="6311900" y="6081713"/>
          <p14:tracePt t="211972" x="6311900" y="6064250"/>
          <p14:tracePt t="211984" x="6302375" y="6054725"/>
          <p14:tracePt t="211991" x="6302375" y="6045200"/>
          <p14:tracePt t="212007" x="6302375" y="6035675"/>
          <p14:tracePt t="212098" x="6294438" y="6027738"/>
          <p14:tracePt t="212113" x="6284913" y="6027738"/>
          <p14:tracePt t="212128" x="6265863" y="6027738"/>
          <p14:tracePt t="212136" x="6257925" y="6018213"/>
          <p14:tracePt t="212143" x="6238875" y="6008688"/>
          <p14:tracePt t="212154" x="6202363" y="6008688"/>
          <p14:tracePt t="212159" x="6184900" y="5999163"/>
          <p14:tracePt t="212166" x="6165850" y="5999163"/>
          <p14:tracePt t="212173" x="6148388" y="5999163"/>
          <p14:tracePt t="212182" x="6129338" y="5999163"/>
          <p14:tracePt t="212189" x="6111875" y="5999163"/>
          <p14:tracePt t="212197" x="6083300" y="5999163"/>
          <p14:tracePt t="212205" x="6038850" y="5999163"/>
          <p14:tracePt t="212212" x="6010275" y="5999163"/>
          <p14:tracePt t="212221" x="5983288" y="5999163"/>
          <p14:tracePt t="212227" x="5956300" y="5999163"/>
          <p14:tracePt t="212238" x="5929313" y="5999163"/>
          <p14:tracePt t="212242" x="5891213" y="5999163"/>
          <p14:tracePt t="212250" x="5873750" y="5999163"/>
          <p14:tracePt t="212257" x="5854700" y="5999163"/>
          <p14:tracePt t="212280" x="5846763" y="5999163"/>
          <p14:tracePt t="212288" x="5837238" y="5999163"/>
          <p14:tracePt t="212296" x="5827713" y="5999163"/>
          <p14:tracePt t="212304" x="5810250" y="5999163"/>
          <p14:tracePt t="212310" x="5800725" y="5999163"/>
          <p14:tracePt t="212326" x="5791200" y="5991225"/>
          <p14:tracePt t="212333" x="5781675" y="5991225"/>
          <p14:tracePt t="212341" x="5773738" y="5991225"/>
          <p14:tracePt t="212349" x="5764213" y="5981700"/>
          <p14:tracePt t="212357" x="5727700" y="5972175"/>
          <p14:tracePt t="212364" x="5708650" y="5954713"/>
          <p14:tracePt t="212372" x="5691188" y="5945188"/>
          <p14:tracePt t="212379" x="5681663" y="5935663"/>
          <p14:tracePt t="212394" x="5672138" y="5926138"/>
          <p14:tracePt t="212405" x="5664200" y="5926138"/>
          <p14:tracePt t="212417" x="5654675" y="5926138"/>
          <p14:tracePt t="212424" x="5654675" y="5918200"/>
          <p14:tracePt t="212439" x="5654675" y="5908675"/>
          <p14:tracePt t="212447" x="5645150" y="5908675"/>
          <p14:tracePt t="212463" x="5635625" y="5899150"/>
          <p14:tracePt t="212691" x="5627688" y="5889625"/>
          <p14:tracePt t="212698" x="5608638" y="5881688"/>
          <p14:tracePt t="212705" x="5599113" y="5881688"/>
          <p14:tracePt t="212721" x="5591175" y="5862638"/>
          <p14:tracePt t="212744" x="5581650" y="5862638"/>
          <p14:tracePt t="212752" x="5572125" y="5862638"/>
          <p14:tracePt t="212759" x="5562600" y="5862638"/>
          <p14:tracePt t="212767" x="5554663" y="5862638"/>
          <p14:tracePt t="212782" x="5545138" y="5862638"/>
          <p14:tracePt t="212798" x="5535613" y="5862638"/>
          <p14:tracePt t="212836" x="5526088" y="5843588"/>
          <p14:tracePt t="212897" x="5518150" y="5843588"/>
          <p14:tracePt t="212904" x="5508625" y="5843588"/>
          <p14:tracePt t="212912" x="5481638" y="5835650"/>
          <p14:tracePt t="212920" x="5472113" y="5835650"/>
          <p14:tracePt t="212927" x="5462588" y="5826125"/>
          <p14:tracePt t="212938" x="5453063" y="5826125"/>
          <p14:tracePt t="212942" x="5445125" y="5816600"/>
          <p14:tracePt t="212950" x="5435600" y="5807075"/>
          <p14:tracePt t="212957" x="5426075" y="5807075"/>
          <p14:tracePt t="212965" x="5416550" y="5799138"/>
          <p14:tracePt t="212972" x="5408613" y="5789613"/>
          <p14:tracePt t="212987" x="5399088" y="5780088"/>
          <p14:tracePt t="221837" x="5408613" y="5780088"/>
          <p14:tracePt t="221844" x="5426075" y="5789613"/>
          <p14:tracePt t="221852" x="5445125" y="5799138"/>
          <p14:tracePt t="221859" x="5453063" y="5807075"/>
          <p14:tracePt t="221867" x="5462588" y="5816600"/>
          <p14:tracePt t="221882" x="5472113" y="5826125"/>
          <p14:tracePt t="221889" x="5481638" y="5826125"/>
          <p14:tracePt t="221903" x="5489575" y="5835650"/>
          <p14:tracePt t="221915" x="5499100" y="5835650"/>
          <p14:tracePt t="221950" x="5518150" y="5835650"/>
          <p14:tracePt t="221958" x="5526088" y="5843588"/>
          <p14:tracePt t="221966" x="5535613" y="5853113"/>
          <p14:tracePt t="221973" x="5545138" y="5853113"/>
          <p14:tracePt t="221981" x="5554663" y="5862638"/>
          <p14:tracePt t="221988" x="5562600" y="5862638"/>
          <p14:tracePt t="222011" x="5572125" y="5872163"/>
          <p14:tracePt t="222027" x="5581650" y="5872163"/>
          <p14:tracePt t="222033" x="5581650" y="5881688"/>
          <p14:tracePt t="222049" x="5591175" y="5881688"/>
          <p14:tracePt t="222056" x="5591175" y="5889625"/>
          <p14:tracePt t="222164" x="5591175" y="5899150"/>
          <p14:tracePt t="222201" x="5591175" y="5908675"/>
          <p14:tracePt t="222208" x="5591175" y="5918200"/>
          <p14:tracePt t="222215" x="5599113" y="5926138"/>
          <p14:tracePt t="222224" x="5599113" y="5935663"/>
          <p14:tracePt t="222232" x="5599113" y="5945188"/>
          <p14:tracePt t="222239" x="5608638" y="5962650"/>
          <p14:tracePt t="222248" x="5618163" y="5991225"/>
          <p14:tracePt t="222254" x="5618163" y="6018213"/>
          <p14:tracePt t="222265" x="5627688" y="6035675"/>
          <p14:tracePt t="222269" x="5627688" y="6054725"/>
          <p14:tracePt t="222277" x="5635625" y="6072188"/>
          <p14:tracePt t="222284" x="5635625" y="6081713"/>
          <p14:tracePt t="222292" x="5635625" y="6091238"/>
          <p14:tracePt t="222307" x="5635625" y="6100763"/>
          <p14:tracePt t="222323" x="5635625" y="6108700"/>
          <p14:tracePt t="222368" x="5635625" y="6118225"/>
          <p14:tracePt t="222383" x="5645150" y="6127750"/>
          <p14:tracePt t="222407" x="5645150" y="6137275"/>
          <p14:tracePt t="222482" x="5645150" y="6145213"/>
          <p14:tracePt t="225788" x="5664200" y="6173788"/>
          <p14:tracePt t="225795" x="5691188" y="6218238"/>
          <p14:tracePt t="225803" x="5708650" y="6246813"/>
          <p14:tracePt t="225813" x="5727700" y="6273800"/>
          <p14:tracePt t="225817" x="5745163" y="6310313"/>
          <p14:tracePt t="225826" x="5754688" y="6337300"/>
          <p14:tracePt t="225833" x="5781675" y="6364288"/>
          <p14:tracePt t="225840" x="5810250" y="6410325"/>
          <p14:tracePt t="225848" x="5846763" y="6446838"/>
          <p14:tracePt t="225856" x="5864225" y="6465888"/>
          <p14:tracePt t="225863" x="5873750" y="6483350"/>
          <p14:tracePt t="225871" x="5883275" y="6492875"/>
          <p14:tracePt t="225880" x="5891213" y="6492875"/>
          <p14:tracePt t="231542" x="5891213" y="6502400"/>
          <p14:tracePt t="231549" x="5873750" y="6519863"/>
          <p14:tracePt t="231557" x="5864225" y="6519863"/>
          <p14:tracePt t="231564" x="5846763" y="6538913"/>
          <p14:tracePt t="231572" x="5827713" y="6556375"/>
          <p14:tracePt t="231579" x="5818188" y="6565900"/>
          <p14:tracePt t="231587" x="5810250" y="6583363"/>
          <p14:tracePt t="231594" x="5800725" y="6583363"/>
          <p14:tracePt t="231603" x="5800725" y="6592888"/>
          <p14:tracePt t="231625" x="5791200" y="6592888"/>
          <p14:tracePt t="231641" x="5791200" y="6602413"/>
          <p14:tracePt t="231657" x="5781675" y="6602413"/>
          <p14:tracePt t="231671" x="5773738" y="6602413"/>
          <p14:tracePt t="231678" x="5764213" y="6602413"/>
          <p14:tracePt t="231686" x="5745163" y="6611938"/>
          <p14:tracePt t="231694" x="5727700" y="6611938"/>
          <p14:tracePt t="231701" x="5708650" y="6611938"/>
          <p14:tracePt t="231709" x="5708650" y="6619875"/>
          <p14:tracePt t="231717" x="5691188" y="6619875"/>
          <p14:tracePt t="231725" x="5681663" y="6619875"/>
          <p14:tracePt t="231732" x="5672138" y="6619875"/>
          <p14:tracePt t="231743" x="5664200" y="6619875"/>
          <p14:tracePt t="231746" x="5635625" y="6619875"/>
          <p14:tracePt t="231755" x="5581650" y="6611938"/>
          <p14:tracePt t="231761" x="5545138" y="6611938"/>
          <p14:tracePt t="231770" x="5508625" y="6611938"/>
          <p14:tracePt t="231778" x="5472113" y="6602413"/>
          <p14:tracePt t="231785" x="5445125" y="6602413"/>
          <p14:tracePt t="231792" x="5399088" y="6602413"/>
          <p14:tracePt t="231800" x="5370513" y="6592888"/>
          <p14:tracePt t="231809" x="5343525" y="6592888"/>
          <p14:tracePt t="231816" x="5326063" y="6583363"/>
          <p14:tracePt t="231826" x="5289550" y="6583363"/>
          <p14:tracePt t="231830" x="5260975" y="6575425"/>
          <p14:tracePt t="231838" x="5233988" y="6565900"/>
          <p14:tracePt t="231845" x="5187950" y="6556375"/>
          <p14:tracePt t="231852" x="5170488" y="6546850"/>
          <p14:tracePt t="231860" x="5143500" y="6538913"/>
          <p14:tracePt t="231869" x="5124450" y="6529388"/>
          <p14:tracePt t="231876" x="5114925" y="6519863"/>
          <p14:tracePt t="231884" x="5106988" y="6510338"/>
          <p14:tracePt t="231892" x="5097463" y="6510338"/>
          <p14:tracePt t="231901" x="5087938" y="6502400"/>
          <p14:tracePt t="231929" x="5078413" y="6502400"/>
          <p14:tracePt t="231944" x="5070475" y="6492875"/>
          <p14:tracePt t="231959" x="5060950" y="6492875"/>
          <p14:tracePt t="231967" x="5041900" y="6492875"/>
          <p14:tracePt t="231975" x="5033963" y="6492875"/>
          <p14:tracePt t="231983" x="5005388" y="6483350"/>
          <p14:tracePt t="231997" x="4960938" y="6473825"/>
          <p14:tracePt t="232006" x="4932363" y="6473825"/>
          <p14:tracePt t="232013" x="4924425" y="6473825"/>
          <p14:tracePt t="232020" x="4914900" y="6473825"/>
          <p14:tracePt t="232028" x="4905375" y="6465888"/>
          <p14:tracePt t="232034" x="4887913" y="6465888"/>
          <p14:tracePt t="232042" x="4868863" y="6465888"/>
          <p14:tracePt t="232049" x="4851400" y="6465888"/>
          <p14:tracePt t="232057" x="4832350" y="6465888"/>
          <p14:tracePt t="232064" x="4822825" y="6465888"/>
          <p14:tracePt t="232074" x="4813300" y="6465888"/>
          <p14:tracePt t="232081" x="4786313" y="6465888"/>
          <p14:tracePt t="232088" x="4776788" y="6465888"/>
          <p14:tracePt t="232096" x="4768850" y="6465888"/>
          <p14:tracePt t="232104" x="4749800" y="6465888"/>
          <p14:tracePt t="232111" x="4732338" y="6465888"/>
          <p14:tracePt t="232119" x="4722813" y="6465888"/>
          <p14:tracePt t="232126" x="4703763" y="6465888"/>
          <p14:tracePt t="232134" x="4695825" y="6465888"/>
          <p14:tracePt t="232142" x="4686300" y="6465888"/>
          <p14:tracePt t="232149" x="4667250" y="6465888"/>
          <p14:tracePt t="232158" x="4649788" y="6465888"/>
          <p14:tracePt t="232165" x="4630738" y="6465888"/>
          <p14:tracePt t="232176" x="4613275" y="6465888"/>
          <p14:tracePt t="232180" x="4603750" y="6465888"/>
          <p14:tracePt t="232188" x="4576763" y="6465888"/>
          <p14:tracePt t="232195" x="4557713" y="6465888"/>
          <p14:tracePt t="232203" x="4540250" y="6465888"/>
          <p14:tracePt t="232210" x="4521200" y="6465888"/>
          <p14:tracePt t="232218" x="4513263" y="6465888"/>
          <p14:tracePt t="232227" x="4494213" y="6465888"/>
          <p14:tracePt t="232233" x="4484688" y="6465888"/>
          <p14:tracePt t="232242" x="4467225" y="6465888"/>
          <p14:tracePt t="232249" x="4448175" y="6473825"/>
          <p14:tracePt t="232259" x="4440238" y="6473825"/>
          <p14:tracePt t="232270" x="4421188" y="6473825"/>
          <p14:tracePt t="232354" x="4411663" y="6473825"/>
          <p14:tracePt t="232406" x="4403725" y="6473825"/>
          <p14:tracePt t="232674" x="4440238" y="6483350"/>
          <p14:tracePt t="232681" x="4484688" y="6492875"/>
          <p14:tracePt t="232689" x="4521200" y="6502400"/>
          <p14:tracePt t="232696" x="4557713" y="6510338"/>
          <p14:tracePt t="232705" x="4594225" y="6519863"/>
          <p14:tracePt t="232712" x="4667250" y="6519863"/>
          <p14:tracePt t="232719" x="4732338" y="6538913"/>
          <p14:tracePt t="232727" x="4768850" y="6538913"/>
          <p14:tracePt t="232735" x="4841875" y="6546850"/>
          <p14:tracePt t="232742" x="4895850" y="6546850"/>
          <p14:tracePt t="232750" x="4951413" y="6546850"/>
          <p14:tracePt t="232759" x="4987925" y="6546850"/>
          <p14:tracePt t="232765" x="5041900" y="6546850"/>
          <p14:tracePt t="232775" x="5070475" y="6546850"/>
          <p14:tracePt t="232781" x="5087938" y="6546850"/>
          <p14:tracePt t="232788" x="5097463" y="6546850"/>
          <p14:tracePt t="232796" x="5106988" y="6546850"/>
          <p14:tracePt t="232811" x="5114925" y="6546850"/>
          <p14:tracePt t="232819" x="5133975" y="6546850"/>
          <p14:tracePt t="232826" x="5160963" y="6546850"/>
          <p14:tracePt t="232834" x="5187950" y="6546850"/>
          <p14:tracePt t="232842" x="5260975" y="6546850"/>
          <p14:tracePt t="232849" x="5316538" y="6546850"/>
          <p14:tracePt t="232858" x="5370513" y="6546850"/>
          <p14:tracePt t="232864" x="5453063" y="6546850"/>
          <p14:tracePt t="232874" x="5508625" y="6546850"/>
          <p14:tracePt t="232879" x="5545138" y="6546850"/>
          <p14:tracePt t="232898" x="5618163" y="6546850"/>
          <p14:tracePt t="232902" x="5645150" y="6546850"/>
          <p14:tracePt t="232910" x="5654675" y="6546850"/>
          <p14:tracePt t="232917" x="5681663" y="6546850"/>
          <p14:tracePt t="232925" x="5700713" y="6546850"/>
          <p14:tracePt t="232933" x="5708650" y="6546850"/>
          <p14:tracePt t="232948" x="5727700" y="6546850"/>
          <p14:tracePt t="232959" x="5745163" y="6546850"/>
          <p14:tracePt t="232963" x="5754688" y="6546850"/>
          <p14:tracePt t="232970" x="5764213" y="6546850"/>
          <p14:tracePt t="232977" x="5773738" y="6546850"/>
          <p14:tracePt t="232993" x="5781675" y="6546850"/>
          <p14:tracePt t="233039" x="5791200" y="6546850"/>
          <p14:tracePt t="233054" x="5800725" y="6546850"/>
          <p14:tracePt t="233061" x="5818188" y="6546850"/>
          <p14:tracePt t="233070" x="5827713" y="6546850"/>
          <p14:tracePt t="233076" x="5846763" y="6546850"/>
          <p14:tracePt t="233085" x="5854700" y="6546850"/>
          <p14:tracePt t="233092" x="5883275" y="6546850"/>
          <p14:tracePt t="233100" x="5929313" y="6546850"/>
          <p14:tracePt t="233108" x="5956300" y="6546850"/>
          <p14:tracePt t="233115" x="5973763" y="6546850"/>
          <p14:tracePt t="233125" x="5992813" y="6546850"/>
          <p14:tracePt t="233130" x="6002338" y="6546850"/>
          <p14:tracePt t="233137" x="6010275" y="6546850"/>
          <p14:tracePt t="233145" x="6029325" y="6546850"/>
          <p14:tracePt t="233160" x="6038850" y="6546850"/>
          <p14:tracePt t="233168" x="6065838" y="6546850"/>
          <p14:tracePt t="233176" x="6083300" y="6556375"/>
          <p14:tracePt t="233184" x="6111875" y="6556375"/>
          <p14:tracePt t="233191" x="6148388" y="6556375"/>
          <p14:tracePt t="233199" x="6156325" y="6556375"/>
          <p14:tracePt t="233208" x="6192838" y="6565900"/>
          <p14:tracePt t="233214" x="6202363" y="6565900"/>
          <p14:tracePt t="233224" x="6211888" y="6565900"/>
          <p14:tracePt t="233229" x="6229350" y="6565900"/>
          <p14:tracePt t="233243" x="6238875" y="6565900"/>
          <p14:tracePt t="233259" x="6248400" y="6565900"/>
          <p14:tracePt t="233267" x="6257925" y="6565900"/>
          <p14:tracePt t="233275" x="6275388" y="6565900"/>
          <p14:tracePt t="233283" x="6284913" y="6565900"/>
          <p14:tracePt t="233291" x="6284913" y="6575425"/>
          <p14:tracePt t="233308" x="6294438" y="6575425"/>
          <p14:tracePt t="233312" x="6302375" y="6575425"/>
          <p14:tracePt t="233327" x="6311900" y="6575425"/>
          <p14:tracePt t="233541" x="6411913" y="6575425"/>
          <p14:tracePt t="233548" x="6559550" y="6565900"/>
          <p14:tracePt t="233556" x="6723063" y="6565900"/>
          <p14:tracePt t="233563" x="6924675" y="6556375"/>
          <p14:tracePt t="233571" x="7051675" y="6556375"/>
          <p14:tracePt t="233578" x="7143750" y="6538913"/>
          <p14:tracePt t="233587" x="7216775" y="6538913"/>
          <p14:tracePt t="233593" x="7289800" y="6538913"/>
          <p14:tracePt t="233602" x="7380288" y="6538913"/>
          <p14:tracePt t="233609" x="7499350" y="6529388"/>
          <p14:tracePt t="233617" x="7572375" y="6529388"/>
          <p14:tracePt t="233624" x="7664450" y="6529388"/>
          <p14:tracePt t="233632" x="7700963" y="6529388"/>
          <p14:tracePt t="233641" x="7764463" y="6510338"/>
          <p14:tracePt t="233647" x="7800975" y="6502400"/>
          <p14:tracePt t="233658" x="7820025" y="6502400"/>
          <p14:tracePt t="233662" x="7864475" y="6502400"/>
          <p14:tracePt t="233670" x="7883525" y="6492875"/>
          <p14:tracePt t="233678" x="7900988" y="6492875"/>
          <p14:tracePt t="233700" x="7910513" y="6492875"/>
          <p14:tracePt t="233716" x="7920038" y="6492875"/>
          <p14:tracePt t="233731" x="7929563" y="6492875"/>
          <p14:tracePt t="233746" x="7937500" y="6483350"/>
          <p14:tracePt t="233761" x="7947025" y="6483350"/>
          <p14:tracePt t="237175" x="7929563" y="6473825"/>
          <p14:tracePt t="237182" x="7910513" y="6473825"/>
          <p14:tracePt t="237189" x="7893050" y="6465888"/>
          <p14:tracePt t="237198" x="7856538" y="6446838"/>
          <p14:tracePt t="237205" x="7827963" y="6429375"/>
          <p14:tracePt t="237213" x="7810500" y="6410325"/>
          <p14:tracePt t="237223" x="7764463" y="6373813"/>
          <p14:tracePt t="237227" x="7747000" y="6356350"/>
          <p14:tracePt t="237236" x="7727950" y="6337300"/>
          <p14:tracePt t="237242" x="7710488" y="6327775"/>
          <p14:tracePt t="237250" x="7691438" y="6310313"/>
          <p14:tracePt t="237257" x="7681913" y="6310313"/>
          <p14:tracePt t="237266" x="7673975" y="6291263"/>
          <p14:tracePt t="237273" x="7664450" y="6283325"/>
          <p14:tracePt t="237281" x="7664450" y="6273800"/>
          <p14:tracePt t="237289" x="7654925" y="6273800"/>
          <p14:tracePt t="237296" x="7645400" y="6264275"/>
          <p14:tracePt t="237306" x="7637463" y="6254750"/>
          <p14:tracePt t="237310" x="7608888" y="6237288"/>
          <p14:tracePt t="237318" x="7600950" y="6227763"/>
          <p14:tracePt t="237325" x="7591425" y="6218238"/>
          <p14:tracePt t="237334" x="7581900" y="6200775"/>
          <p14:tracePt t="237340" x="7545388" y="6181725"/>
          <p14:tracePt t="237349" x="7518400" y="6164263"/>
          <p14:tracePt t="237356" x="7489825" y="6154738"/>
          <p14:tracePt t="237363" x="7453313" y="6118225"/>
          <p14:tracePt t="237372" x="7389813" y="6100763"/>
          <p14:tracePt t="237378" x="7372350" y="6091238"/>
          <p14:tracePt t="237389" x="7343775" y="6064250"/>
          <p14:tracePt t="237393" x="7326313" y="6054725"/>
          <p14:tracePt t="237402" x="7299325" y="6035675"/>
          <p14:tracePt t="237410" x="7262813" y="6018213"/>
          <p14:tracePt t="237415" x="7226300" y="6008688"/>
          <p14:tracePt t="237423" x="7216775" y="5991225"/>
          <p14:tracePt t="237432" x="7189788" y="5981700"/>
          <p14:tracePt t="237439" x="7170738" y="5972175"/>
          <p14:tracePt t="237447" x="7170738" y="5962650"/>
          <p14:tracePt t="237455" x="7153275" y="5945188"/>
          <p14:tracePt t="237461" x="7143750" y="5935663"/>
          <p14:tracePt t="237472" x="7134225" y="5935663"/>
          <p14:tracePt t="237476" x="7107238" y="5918200"/>
          <p14:tracePt t="237485" x="7061200" y="5908675"/>
          <p14:tracePt t="237493" x="7034213" y="5899150"/>
          <p14:tracePt t="237499" x="7015163" y="5889625"/>
          <p14:tracePt t="237506" x="6997700" y="5881688"/>
          <p14:tracePt t="237515" x="6969125" y="5872163"/>
          <p14:tracePt t="237522" x="6932613" y="5872163"/>
          <p14:tracePt t="237529" x="6878638" y="5853113"/>
          <p14:tracePt t="237538" x="6851650" y="5835650"/>
          <p14:tracePt t="237545" x="6805613" y="5826125"/>
          <p14:tracePt t="237556" x="6759575" y="5807075"/>
          <p14:tracePt t="237559" x="6732588" y="5789613"/>
          <p14:tracePt t="237568" x="6696075" y="5780088"/>
          <p14:tracePt t="237575" x="6650038" y="5762625"/>
          <p14:tracePt t="237583" x="6613525" y="5753100"/>
          <p14:tracePt t="237590" x="6596063" y="5753100"/>
          <p14:tracePt t="237598" x="6567488" y="5743575"/>
          <p14:tracePt t="237606" x="6550025" y="5743575"/>
          <p14:tracePt t="237613" x="6523038" y="5734050"/>
          <p14:tracePt t="237622" x="6503988" y="5734050"/>
          <p14:tracePt t="237628" x="6494463" y="5726113"/>
          <p14:tracePt t="237638" x="6477000" y="5726113"/>
          <p14:tracePt t="237643" x="6477000" y="5716588"/>
          <p14:tracePt t="237650" x="6467475" y="5716588"/>
          <p14:tracePt t="237658" x="6457950" y="5707063"/>
          <p14:tracePt t="237664" x="6448425" y="5707063"/>
          <p14:tracePt t="237673" x="6440488" y="5707063"/>
          <p14:tracePt t="237681" x="6430963" y="5697538"/>
          <p14:tracePt t="237689" x="6421438" y="5697538"/>
          <p14:tracePt t="237696" x="6403975" y="5697538"/>
          <p14:tracePt t="237706" x="6384925" y="5697538"/>
          <p14:tracePt t="237711" x="6367463" y="5689600"/>
          <p14:tracePt t="237719" x="6330950" y="5689600"/>
          <p14:tracePt t="237726" x="6311900" y="5689600"/>
          <p14:tracePt t="237734" x="6294438" y="5689600"/>
          <p14:tracePt t="237741" x="6275388" y="5689600"/>
          <p14:tracePt t="237749" x="6257925" y="5689600"/>
          <p14:tracePt t="237756" x="6248400" y="5689600"/>
          <p14:tracePt t="237764" x="6229350" y="5689600"/>
          <p14:tracePt t="237779" x="6211888" y="5689600"/>
          <p14:tracePt t="237789" x="6192838" y="5689600"/>
          <p14:tracePt t="237794" x="6175375" y="5689600"/>
          <p14:tracePt t="237802" x="6156325" y="5689600"/>
          <p14:tracePt t="237808" x="6148388" y="5689600"/>
          <p14:tracePt t="237817" x="6138863" y="5689600"/>
          <p14:tracePt t="237832" x="6129338" y="5689600"/>
          <p14:tracePt t="237870" x="6119813" y="5697538"/>
          <p14:tracePt t="237876" x="6111875" y="5697538"/>
          <p14:tracePt t="237884" x="6102350" y="5697538"/>
          <p14:tracePt t="237905" x="6075363" y="5707063"/>
          <p14:tracePt t="237910" x="6065838" y="5707063"/>
          <p14:tracePt t="237914" x="6038850" y="5726113"/>
          <p14:tracePt t="237922" x="6019800" y="5734050"/>
          <p14:tracePt t="237938" x="6002338" y="5743575"/>
          <p14:tracePt t="237945" x="5983288" y="5753100"/>
          <p14:tracePt t="237956" x="5973763" y="5770563"/>
          <p14:tracePt t="237975" x="5965825" y="5770563"/>
          <p14:tracePt t="237983" x="5965825" y="5780088"/>
          <p14:tracePt t="237990" x="5956300" y="5780088"/>
          <p14:tracePt t="237998" x="5946775" y="5789613"/>
          <p14:tracePt t="238006" x="5937250" y="5799138"/>
          <p14:tracePt t="238012" x="5929313" y="5816600"/>
          <p14:tracePt t="238021" x="5919788" y="5843588"/>
          <p14:tracePt t="238027" x="5910263" y="5872163"/>
          <p14:tracePt t="238039" x="5900738" y="5899150"/>
          <p14:tracePt t="238044" x="5873750" y="5945188"/>
          <p14:tracePt t="238050" x="5864225" y="5972175"/>
          <p14:tracePt t="238058" x="5864225" y="5991225"/>
          <p14:tracePt t="238066" x="5854700" y="6018213"/>
          <p14:tracePt t="238073" x="5854700" y="6035675"/>
          <p14:tracePt t="238081" x="5854700" y="6072188"/>
          <p14:tracePt t="238089" x="5846763" y="6091238"/>
          <p14:tracePt t="238096" x="5846763" y="6118225"/>
          <p14:tracePt t="238105" x="5846763" y="6137275"/>
          <p14:tracePt t="238111" x="5846763" y="6145213"/>
          <p14:tracePt t="238126" x="5846763" y="6154738"/>
          <p14:tracePt t="238134" x="5846763" y="6173788"/>
          <p14:tracePt t="238140" x="5846763" y="6200775"/>
          <p14:tracePt t="238149" x="5846763" y="6218238"/>
          <p14:tracePt t="238156" x="5846763" y="6237288"/>
          <p14:tracePt t="238164" x="5854700" y="6254750"/>
          <p14:tracePt t="238172" x="5854700" y="6273800"/>
          <p14:tracePt t="238179" x="5854700" y="6291263"/>
          <p14:tracePt t="238189" x="5864225" y="6310313"/>
          <p14:tracePt t="238194" x="5864225" y="6319838"/>
          <p14:tracePt t="238202" x="5883275" y="6327775"/>
          <p14:tracePt t="238208" x="5883275" y="6337300"/>
          <p14:tracePt t="238217" x="5883275" y="6346825"/>
          <p14:tracePt t="238224" x="5891213" y="6346825"/>
          <p14:tracePt t="238232" x="5891213" y="6356350"/>
          <p14:tracePt t="238240" x="5891213" y="6364288"/>
          <p14:tracePt t="238247" x="5900738" y="6364288"/>
          <p14:tracePt t="238255" x="5900738" y="6373813"/>
          <p14:tracePt t="238261" x="5910263" y="6383338"/>
          <p14:tracePt t="238272" x="5910263" y="6392863"/>
          <p14:tracePt t="238285" x="5919788" y="6400800"/>
          <p14:tracePt t="238314" x="5919788" y="6410325"/>
          <p14:tracePt t="238322" x="5929313" y="6410325"/>
          <p14:tracePt t="238330" x="5937250" y="6419850"/>
          <p14:tracePt t="238338" x="5956300" y="6437313"/>
          <p14:tracePt t="238345" x="5965825" y="6446838"/>
          <p14:tracePt t="238355" x="5973763" y="6456363"/>
          <p14:tracePt t="238359" x="5983288" y="6465888"/>
          <p14:tracePt t="238368" x="5992813" y="6473825"/>
          <p14:tracePt t="238405" x="6002338" y="6473825"/>
          <p14:tracePt t="238444" x="6010275" y="6473825"/>
          <p14:tracePt t="238458" x="6029325" y="6473825"/>
          <p14:tracePt t="238466" x="6038850" y="6473825"/>
          <p14:tracePt t="238473" x="6046788" y="6473825"/>
          <p14:tracePt t="238488" x="6056313" y="6483350"/>
          <p14:tracePt t="238496" x="6083300" y="6483350"/>
          <p14:tracePt t="238505" x="6102350" y="6483350"/>
          <p14:tracePt t="238511" x="6129338" y="6483350"/>
          <p14:tracePt t="238522" x="6148388" y="6483350"/>
          <p14:tracePt t="238527" x="6165850" y="6483350"/>
          <p14:tracePt t="238537" x="6192838" y="6483350"/>
          <p14:tracePt t="238542" x="6202363" y="6483350"/>
          <p14:tracePt t="238549" x="6221413" y="6483350"/>
          <p14:tracePt t="238557" x="6229350" y="6483350"/>
          <p14:tracePt t="238565" x="6238875" y="6483350"/>
          <p14:tracePt t="238572" x="6248400" y="6483350"/>
          <p14:tracePt t="238596" x="6257925" y="6483350"/>
          <p14:tracePt t="238604" x="6265863" y="6483350"/>
          <p14:tracePt t="238611" x="6265863" y="6473825"/>
          <p14:tracePt t="238621" x="6275388" y="6473825"/>
          <p14:tracePt t="238626" x="6294438" y="6465888"/>
          <p14:tracePt t="238634" x="6311900" y="6429375"/>
          <p14:tracePt t="238640" x="6338888" y="6410325"/>
          <p14:tracePt t="238650" x="6375400" y="6364288"/>
          <p14:tracePt t="238656" x="6411913" y="6300788"/>
          <p14:tracePt t="238664" x="6440488" y="6254750"/>
          <p14:tracePt t="238671" x="6448425" y="6181725"/>
          <p14:tracePt t="238679" x="6477000" y="6118225"/>
          <p14:tracePt t="238688" x="6486525" y="6072188"/>
          <p14:tracePt t="238694" x="6486525" y="6035675"/>
          <p14:tracePt t="238704" x="6486525" y="6018213"/>
          <p14:tracePt t="238709" x="6486525" y="5972175"/>
          <p14:tracePt t="238717" x="6486525" y="5962650"/>
          <p14:tracePt t="238724" x="6486525" y="5945188"/>
          <p14:tracePt t="238732" x="6486525" y="5926138"/>
          <p14:tracePt t="238740" x="6486525" y="5908675"/>
          <p14:tracePt t="238748" x="6477000" y="5889625"/>
          <p14:tracePt t="238755" x="6467475" y="5872163"/>
          <p14:tracePt t="238763" x="6467475" y="5862638"/>
          <p14:tracePt t="238771" x="6457950" y="5843588"/>
          <p14:tracePt t="238778" x="6457950" y="5826125"/>
          <p14:tracePt t="238789" x="6448425" y="5807075"/>
          <p14:tracePt t="238792" x="6440488" y="5789613"/>
          <p14:tracePt t="238800" x="6421438" y="5753100"/>
          <p14:tracePt t="238809" x="6411913" y="5726113"/>
          <p14:tracePt t="238815" x="6403975" y="5707063"/>
          <p14:tracePt t="238822" x="6384925" y="5697538"/>
          <p14:tracePt t="238830" x="6384925" y="5689600"/>
          <p14:tracePt t="238846" x="6367463" y="5680075"/>
          <p14:tracePt t="238854" x="6357938" y="5670550"/>
          <p14:tracePt t="238861" x="6338888" y="5670550"/>
          <p14:tracePt t="238871" x="6330950" y="5653088"/>
          <p14:tracePt t="238876" x="6311900" y="5643563"/>
          <p14:tracePt t="238892" x="6302375" y="5643563"/>
          <p14:tracePt t="239247" x="6192838" y="5634038"/>
          <p14:tracePt t="239254" x="5937250" y="5643563"/>
          <p14:tracePt t="239262" x="5635625" y="5643563"/>
          <p14:tracePt t="239270" x="5260975" y="5643563"/>
          <p14:tracePt t="239277" x="4841875" y="5689600"/>
          <p14:tracePt t="239287" x="4457700" y="5707063"/>
          <p14:tracePt t="239292" x="4046538" y="5707063"/>
          <p14:tracePt t="239300" x="3671888" y="5707063"/>
          <p14:tracePt t="239307" x="3306763" y="5707063"/>
          <p14:tracePt t="239315" x="2868613" y="5653088"/>
          <p14:tracePt t="239323" x="2493963" y="5653088"/>
          <p14:tracePt t="239330" x="2155825" y="5634038"/>
          <p14:tracePt t="239338" x="1827213" y="5570538"/>
          <p14:tracePt t="239345" x="1543050" y="5534025"/>
          <p14:tracePt t="239354" x="1260475" y="5470525"/>
          <p14:tracePt t="239360" x="1004888" y="5414963"/>
          <p14:tracePt t="239371" x="812800" y="5351463"/>
          <p14:tracePt t="239377" x="657225" y="5305425"/>
          <p14:tracePt t="239382" x="530225" y="5278438"/>
          <p14:tracePt t="239390" x="457200" y="5268913"/>
          <p14:tracePt t="239397" x="374650" y="5241925"/>
          <p14:tracePt t="239406" x="292100" y="5232400"/>
          <p14:tracePt t="239412" x="238125" y="5214938"/>
          <p14:tracePt t="239421" x="192088" y="5205413"/>
          <p14:tracePt t="239428" x="173038" y="5195888"/>
          <p14:tracePt t="239438" x="146050" y="5186363"/>
          <p14:tracePt t="239451" x="128588" y="5178425"/>
          <p14:tracePt t="239556" x="119063" y="5168900"/>
          <p14:tracePt t="239564" x="119063" y="5159375"/>
          <p14:tracePt t="239579" x="119063" y="5149850"/>
          <p14:tracePt t="239594" x="136525" y="5132388"/>
          <p14:tracePt t="239602" x="136525" y="5122863"/>
          <p14:tracePt t="239608" x="165100" y="5105400"/>
          <p14:tracePt t="239617" x="192088" y="5086350"/>
          <p14:tracePt t="239623" x="228600" y="5059363"/>
          <p14:tracePt t="239632" x="246063" y="5040313"/>
          <p14:tracePt t="239639" x="265113" y="5032375"/>
          <p14:tracePt t="239647" x="282575" y="5022850"/>
          <p14:tracePt t="239656" x="301625" y="5022850"/>
          <p14:tracePt t="239662" x="328613" y="5022850"/>
          <p14:tracePt t="239670" x="347663" y="5013325"/>
          <p14:tracePt t="239677" x="374650" y="5013325"/>
          <p14:tracePt t="239688" x="392113" y="5013325"/>
          <p14:tracePt t="239692" x="420688" y="5013325"/>
          <p14:tracePt t="239700" x="465138" y="5013325"/>
          <p14:tracePt t="239707" x="520700" y="5013325"/>
          <p14:tracePt t="239715" x="584200" y="5032375"/>
          <p14:tracePt t="239722" x="657225" y="5040313"/>
          <p14:tracePt t="239730" x="766763" y="5059363"/>
          <p14:tracePt t="239738" x="849313" y="5068888"/>
          <p14:tracePt t="239745" x="895350" y="5086350"/>
          <p14:tracePt t="239754" x="968375" y="5105400"/>
          <p14:tracePt t="239760" x="1014413" y="5113338"/>
          <p14:tracePt t="239771" x="1041400" y="5113338"/>
          <p14:tracePt t="239777" x="1058863" y="5122863"/>
          <p14:tracePt t="239783" x="1077913" y="5132388"/>
          <p14:tracePt t="239791" x="1096963" y="5132388"/>
          <p14:tracePt t="239798" x="1114425" y="5141913"/>
          <p14:tracePt t="239806" x="1141413" y="5159375"/>
          <p14:tracePt t="239813" x="1160463" y="5168900"/>
          <p14:tracePt t="239820" x="1177925" y="5168900"/>
          <p14:tracePt t="239828" x="1187450" y="5178425"/>
          <p14:tracePt t="239838" x="1196975" y="5178425"/>
          <p14:tracePt t="239843" x="1206500" y="5186363"/>
          <p14:tracePt t="239854" x="1223963" y="5195888"/>
          <p14:tracePt t="239858" x="1243013" y="5205413"/>
          <p14:tracePt t="239867" x="1270000" y="5214938"/>
          <p14:tracePt t="239873" x="1323975" y="5251450"/>
          <p14:tracePt t="239881" x="1389063" y="5278438"/>
          <p14:tracePt t="239889" x="1452563" y="5295900"/>
          <p14:tracePt t="239899" x="1516063" y="5341938"/>
          <p14:tracePt t="239904" x="1598613" y="5360988"/>
          <p14:tracePt t="239911" x="1644650" y="5397500"/>
          <p14:tracePt t="239920" x="1708150" y="5441950"/>
          <p14:tracePt t="239926" x="1735138" y="5451475"/>
          <p14:tracePt t="239937" x="1771650" y="5461000"/>
          <p14:tracePt t="239943" x="1771650" y="5470525"/>
          <p14:tracePt t="239949" x="1781175" y="5470525"/>
          <p14:tracePt t="239956" x="1790700" y="5470525"/>
          <p14:tracePt t="240947" x="1790700" y="5414963"/>
          <p14:tracePt t="240955" x="1771650" y="5324475"/>
          <p14:tracePt t="240962" x="1763713" y="5149850"/>
          <p14:tracePt t="240970" x="1735138" y="5003800"/>
          <p14:tracePt t="240978" x="1717675" y="4840288"/>
          <p14:tracePt t="240986" x="1690688" y="4694238"/>
          <p14:tracePt t="240993" x="1671638" y="4602163"/>
          <p14:tracePt t="241000" x="1662113" y="4519613"/>
          <p14:tracePt t="241009" x="1644650" y="4446588"/>
          <p14:tracePt t="241015" x="1635125" y="4410075"/>
          <p14:tracePt t="241022" x="1635125" y="4373563"/>
          <p14:tracePt t="241031" x="1625600" y="4329113"/>
          <p14:tracePt t="241037" x="1617663" y="4273550"/>
          <p14:tracePt t="241045" x="1617663" y="4246563"/>
          <p14:tracePt t="241053" x="1617663" y="4210050"/>
          <p14:tracePt t="241061" x="1617663" y="4183063"/>
          <p14:tracePt t="241069" x="1617663" y="4154488"/>
          <p14:tracePt t="241076" x="1617663" y="4137025"/>
          <p14:tracePt t="241087" x="1617663" y="4100513"/>
          <p14:tracePt t="241091" x="1617663" y="4081463"/>
          <p14:tracePt t="241099" x="1617663" y="4064000"/>
          <p14:tracePt t="241105" x="1625600" y="4044950"/>
          <p14:tracePt t="241114" x="1625600" y="4008438"/>
          <p14:tracePt t="241121" x="1625600" y="3981450"/>
          <p14:tracePt t="241129" x="1635125" y="3954463"/>
          <p14:tracePt t="241137" x="1635125" y="3908425"/>
          <p14:tracePt t="241144" x="1635125" y="3881438"/>
          <p14:tracePt t="241153" x="1644650" y="3852863"/>
          <p14:tracePt t="241159" x="1644650" y="3835400"/>
          <p14:tracePt t="241170" x="1644650" y="3816350"/>
          <p14:tracePt t="241182" x="1644650" y="3808413"/>
          <p14:tracePt t="241197" x="1644650" y="3798888"/>
          <p14:tracePt t="241204" x="1654175" y="3798888"/>
          <p14:tracePt t="241220" x="1654175" y="3789363"/>
          <p14:tracePt t="241227" x="1654175" y="3779838"/>
          <p14:tracePt t="241237" x="1662113" y="3752850"/>
          <p14:tracePt t="241242" x="1662113" y="3743325"/>
          <p14:tracePt t="241249" x="1662113" y="3735388"/>
          <p14:tracePt t="241257" x="1671638" y="3725863"/>
          <p14:tracePt t="241265" x="1671638" y="3716338"/>
          <p14:tracePt t="241272" x="1681163" y="3706813"/>
          <p14:tracePt t="241317" x="1681163" y="3698875"/>
          <p14:tracePt t="241332" x="1690688" y="3698875"/>
          <p14:tracePt t="241339" x="1690688" y="3689350"/>
          <p14:tracePt t="241568" x="1690688" y="3679825"/>
          <p14:tracePt t="241811" x="1690688" y="3670300"/>
          <p14:tracePt t="241818" x="1698625" y="3652838"/>
          <p14:tracePt t="241826" x="1698625" y="3643313"/>
          <p14:tracePt t="241834" x="1698625" y="3625850"/>
          <p14:tracePt t="241841" x="1708150" y="3616325"/>
          <p14:tracePt t="241849" x="1708150" y="3597275"/>
          <p14:tracePt t="241856" x="1708150" y="3579813"/>
          <p14:tracePt t="241864" x="1717675" y="3570288"/>
          <p14:tracePt t="241871" x="1717675" y="3552825"/>
          <p14:tracePt t="241879" x="1717675" y="3543300"/>
          <p14:tracePt t="241902" x="1717675" y="3524250"/>
          <p14:tracePt t="242340" x="1717675" y="3487738"/>
          <p14:tracePt t="242347" x="1717675" y="3460750"/>
          <p14:tracePt t="242354" x="1717675" y="3433763"/>
          <p14:tracePt t="242363" x="1717675" y="3360738"/>
          <p14:tracePt t="242370" x="1735138" y="3251200"/>
          <p14:tracePt t="242378" x="1735138" y="3141663"/>
          <p14:tracePt t="242386" x="1735138" y="3032125"/>
          <p14:tracePt t="242392" x="1735138" y="2922588"/>
          <p14:tracePt t="242403" x="1735138" y="2794000"/>
          <p14:tracePt t="242408" x="1735138" y="2703513"/>
          <p14:tracePt t="242416" x="1744663" y="2601913"/>
          <p14:tracePt t="242422" x="1744663" y="2474913"/>
          <p14:tracePt t="242430" x="1744663" y="2365375"/>
          <p14:tracePt t="242438" x="1744663" y="2236788"/>
          <p14:tracePt t="242446" x="1744663" y="2146300"/>
          <p14:tracePt t="242453" x="1744663" y="2036763"/>
          <p14:tracePt t="242460" x="1744663" y="1981200"/>
          <p14:tracePt t="242469" x="1744663" y="1927225"/>
          <p14:tracePt t="242476" x="1744663" y="1871663"/>
          <p14:tracePt t="242486" x="1754188" y="1825625"/>
          <p14:tracePt t="242490" x="1754188" y="1798638"/>
          <p14:tracePt t="242498" x="1754188" y="1781175"/>
          <p14:tracePt t="242505" x="1754188" y="1762125"/>
          <p14:tracePt t="242514" x="1754188" y="1744663"/>
          <p14:tracePt t="242522" x="1754188" y="1735138"/>
          <p14:tracePt t="242793" x="1754188" y="1825625"/>
          <p14:tracePt t="242800" x="1754188" y="1917700"/>
          <p14:tracePt t="242808" x="1754188" y="2046288"/>
          <p14:tracePt t="242817" x="1754188" y="2136775"/>
          <p14:tracePt t="242823" x="1754188" y="2246313"/>
          <p14:tracePt t="242831" x="1754188" y="2319338"/>
          <p14:tracePt t="242838" x="1754188" y="2401888"/>
          <p14:tracePt t="242846" x="1754188" y="2474913"/>
          <p14:tracePt t="242853" x="1754188" y="2511425"/>
          <p14:tracePt t="242862" x="1754188" y="2557463"/>
          <p14:tracePt t="242869" x="1754188" y="2593975"/>
          <p14:tracePt t="242877" x="1754188" y="2667000"/>
          <p14:tracePt t="242886" x="1754188" y="2720975"/>
          <p14:tracePt t="242892" x="1754188" y="2794000"/>
          <p14:tracePt t="242909" x="1754188" y="2940050"/>
          <p14:tracePt t="242915" x="1754188" y="3022600"/>
          <p14:tracePt t="242922" x="1754188" y="3078163"/>
          <p14:tracePt t="242929" x="1754188" y="3151188"/>
          <p14:tracePt t="242937" x="1754188" y="3195638"/>
          <p14:tracePt t="242945" x="1754188" y="3232150"/>
          <p14:tracePt t="242952" x="1754188" y="3251200"/>
          <p14:tracePt t="242960" x="1754188" y="3268663"/>
          <p14:tracePt t="242983" x="1754188" y="3278188"/>
          <p14:tracePt t="243052" x="1754188" y="3287713"/>
          <p14:tracePt t="243059" x="1754188" y="3297238"/>
          <p14:tracePt t="243067" x="1754188" y="3314700"/>
          <p14:tracePt t="243074" x="1754188" y="3324225"/>
          <p14:tracePt t="243082" x="1763713" y="3360738"/>
          <p14:tracePt t="243089" x="1763713" y="3406775"/>
          <p14:tracePt t="243097" x="1763713" y="3433763"/>
          <p14:tracePt t="243104" x="1771650" y="3479800"/>
          <p14:tracePt t="243113" x="1771650" y="3506788"/>
          <p14:tracePt t="243120" x="1771650" y="3524250"/>
          <p14:tracePt t="243127" x="1771650" y="3543300"/>
          <p14:tracePt t="243204" x="1771650" y="3552825"/>
          <p14:tracePt t="245046" x="1771650" y="3533775"/>
          <p14:tracePt t="245053" x="1771650" y="3497263"/>
          <p14:tracePt t="245061" x="1771650" y="3470275"/>
          <p14:tracePt t="245068" x="1771650" y="3451225"/>
          <p14:tracePt t="245076" x="1771650" y="3443288"/>
          <p14:tracePt t="245085" x="1771650" y="3433763"/>
          <p14:tracePt t="245091" x="1771650" y="3424238"/>
          <p14:tracePt t="245100" x="1771650" y="3414713"/>
          <p14:tracePt t="245106" x="1771650" y="3406775"/>
          <p14:tracePt t="245117" x="1771650" y="3387725"/>
          <p14:tracePt t="245121" x="1771650" y="3378200"/>
          <p14:tracePt t="245129" x="1771650" y="3370263"/>
          <p14:tracePt t="245175" x="1771650" y="3360738"/>
          <p14:tracePt t="245206" x="1771650" y="3351213"/>
          <p14:tracePt t="245213" x="1771650" y="3341688"/>
          <p14:tracePt t="245220" x="1771650" y="3333750"/>
          <p14:tracePt t="245228" x="1771650" y="3324225"/>
          <p14:tracePt t="245235" x="1771650" y="3314700"/>
          <p14:tracePt t="245244" x="1771650" y="3305175"/>
          <p14:tracePt t="245334" x="1771650" y="3297238"/>
          <p14:tracePt t="245418" x="1771650" y="3287713"/>
          <p14:tracePt t="245433" x="1771650" y="3278188"/>
          <p14:tracePt t="245457" x="1771650" y="3260725"/>
          <p14:tracePt t="245464" x="1771650" y="3241675"/>
          <p14:tracePt t="245472" x="1771650" y="3232150"/>
          <p14:tracePt t="245479" x="1771650" y="3224213"/>
          <p14:tracePt t="245486" x="1771650" y="3214688"/>
          <p14:tracePt t="245495" x="1771650" y="3195638"/>
          <p14:tracePt t="245503" x="1771650" y="3178175"/>
          <p14:tracePt t="245509" x="1771650" y="3159125"/>
          <p14:tracePt t="245532" x="1771650" y="3151188"/>
          <p14:tracePt t="245540" x="1771650" y="3141663"/>
          <p14:tracePt t="245555" x="1771650" y="3132138"/>
          <p14:tracePt t="245570" x="1771650" y="3122613"/>
          <p14:tracePt t="245608" x="1771650" y="3114675"/>
          <p14:tracePt t="245632" x="1771650" y="3105150"/>
          <p14:tracePt t="245638" x="1771650" y="3095625"/>
          <p14:tracePt t="245646" x="1771650" y="3078163"/>
          <p14:tracePt t="245653" x="1771650" y="3068638"/>
          <p14:tracePt t="245662" x="1771650" y="3049588"/>
          <p14:tracePt t="245668" x="1771650" y="3022600"/>
          <p14:tracePt t="245677" x="1771650" y="3013075"/>
          <p14:tracePt t="245684" x="1771650" y="3005138"/>
          <p14:tracePt t="245701" x="1771650" y="2995613"/>
          <p14:tracePt t="245718" x="1771650" y="2986088"/>
          <p14:tracePt t="245752" x="1771650" y="2976563"/>
          <p14:tracePt t="246361" x="1771650" y="2968625"/>
          <p14:tracePt t="246368" x="1771650" y="2949575"/>
          <p14:tracePt t="246376" x="1771650" y="2913063"/>
          <p14:tracePt t="246384" x="1771650" y="2886075"/>
          <p14:tracePt t="246391" x="1771650" y="2849563"/>
          <p14:tracePt t="246400" x="1771650" y="2840038"/>
          <p14:tracePt t="246406" x="1771650" y="2803525"/>
          <p14:tracePt t="246417" x="1771650" y="2776538"/>
          <p14:tracePt t="246421" x="1771650" y="2747963"/>
          <p14:tracePt t="246430" x="1771650" y="2740025"/>
          <p14:tracePt t="246436" x="1771650" y="2720975"/>
          <p14:tracePt t="246445" x="1771650" y="2711450"/>
          <p14:tracePt t="246452" x="1771650" y="2703513"/>
          <p14:tracePt t="246459" x="1771650" y="2667000"/>
          <p14:tracePt t="246467" x="1771650" y="2638425"/>
          <p14:tracePt t="246475" x="1771650" y="2620963"/>
          <p14:tracePt t="246483" x="1771650" y="2601913"/>
          <p14:tracePt t="246490" x="1771650" y="2574925"/>
          <p14:tracePt t="246500" x="1771650" y="2565400"/>
          <p14:tracePt t="246505" x="1771650" y="2547938"/>
          <p14:tracePt t="246520" x="1771650" y="2538413"/>
          <p14:tracePt t="246529" x="1771650" y="2528888"/>
          <p14:tracePt t="246535" x="1771650" y="2520950"/>
          <p14:tracePt t="246551" x="1771650" y="2511425"/>
          <p14:tracePt t="246567" x="1771650" y="2501900"/>
          <p14:tracePt t="246657" x="1771650" y="2492375"/>
          <p14:tracePt t="250328" x="1771650" y="2501900"/>
          <p14:tracePt t="250335" x="1771650" y="2511425"/>
          <p14:tracePt t="250343" x="1771650" y="2520950"/>
          <p14:tracePt t="250350" x="1771650" y="2528888"/>
          <p14:tracePt t="250359" x="1771650" y="2557463"/>
          <p14:tracePt t="250366" x="1771650" y="2574925"/>
          <p14:tracePt t="250373" x="1771650" y="2584450"/>
          <p14:tracePt t="250382" x="1771650" y="2620963"/>
          <p14:tracePt t="250389" x="1771650" y="2647950"/>
          <p14:tracePt t="250397" x="1771650" y="2674938"/>
          <p14:tracePt t="250404" x="1771650" y="2730500"/>
          <p14:tracePt t="250415" x="1771650" y="2776538"/>
          <p14:tracePt t="250419" x="1771650" y="2813050"/>
          <p14:tracePt t="250427" x="1790700" y="2857500"/>
          <p14:tracePt t="250434" x="1790700" y="2930525"/>
          <p14:tracePt t="250442" x="1790700" y="2986088"/>
          <p14:tracePt t="250449" x="1790700" y="3059113"/>
          <p14:tracePt t="250458" x="1800225" y="3141663"/>
          <p14:tracePt t="250465" x="1800225" y="3195638"/>
          <p14:tracePt t="250472" x="1808163" y="3232150"/>
          <p14:tracePt t="250480" x="1817688" y="3278188"/>
          <p14:tracePt t="250488" x="1827213" y="3305175"/>
          <p14:tracePt t="250498" x="1827213" y="3360738"/>
          <p14:tracePt t="250502" x="1844675" y="3406775"/>
          <p14:tracePt t="250510" x="1854200" y="3460750"/>
          <p14:tracePt t="250518" x="1854200" y="3543300"/>
          <p14:tracePt t="250526" x="1873250" y="3579813"/>
          <p14:tracePt t="250534" x="1890713" y="3662363"/>
          <p14:tracePt t="250541" x="1900238" y="3735388"/>
          <p14:tracePt t="250548" x="1917700" y="3835400"/>
          <p14:tracePt t="250556" x="1927225" y="3908425"/>
          <p14:tracePt t="250564" x="1927225" y="3963988"/>
          <p14:tracePt t="250570" x="1927225" y="4008438"/>
          <p14:tracePt t="250580" x="1927225" y="4037013"/>
          <p14:tracePt t="250586" x="1936750" y="4081463"/>
          <p14:tracePt t="250598" x="1936750" y="4117975"/>
          <p14:tracePt t="250601" x="1946275" y="4164013"/>
          <p14:tracePt t="250609" x="1946275" y="4219575"/>
          <p14:tracePt t="250617" x="1946275" y="4256088"/>
          <p14:tracePt t="250625" x="1954213" y="4300538"/>
          <p14:tracePt t="250631" x="1954213" y="4337050"/>
          <p14:tracePt t="250640" x="1973263" y="4410075"/>
          <p14:tracePt t="250647" x="1973263" y="4483100"/>
          <p14:tracePt t="250655" x="1982788" y="4548188"/>
          <p14:tracePt t="250663" x="1990725" y="4621213"/>
          <p14:tracePt t="250669" x="1990725" y="4665663"/>
          <p14:tracePt t="250680" x="2009775" y="4702175"/>
          <p14:tracePt t="250685" x="2009775" y="4730750"/>
          <p14:tracePt t="250693" x="2009775" y="4748213"/>
          <p14:tracePt t="250700" x="2019300" y="4794250"/>
          <p14:tracePt t="250708" x="2019300" y="4821238"/>
          <p14:tracePt t="250715" x="2019300" y="4840288"/>
          <p14:tracePt t="250723" x="2027238" y="4867275"/>
          <p14:tracePt t="250731" x="2027238" y="4922838"/>
          <p14:tracePt t="250739" x="2036763" y="4986338"/>
          <p14:tracePt t="250748" x="2036763" y="5040313"/>
          <p14:tracePt t="250753" x="2046288" y="5105400"/>
          <p14:tracePt t="250764" x="2092325" y="5168900"/>
          <p14:tracePt t="250768" x="2100263" y="5241925"/>
          <p14:tracePt t="250776" x="2109788" y="5287963"/>
          <p14:tracePt t="250785" x="2119313" y="5314950"/>
          <p14:tracePt t="250791" x="2119313" y="5341938"/>
          <p14:tracePt t="250798" x="2128838" y="5368925"/>
          <p14:tracePt t="250807" x="2128838" y="5414963"/>
          <p14:tracePt t="250814" x="2146300" y="5441950"/>
          <p14:tracePt t="250822" x="2146300" y="5470525"/>
          <p14:tracePt t="250830" x="2155825" y="5487988"/>
          <p14:tracePt t="250837" x="2155825" y="5507038"/>
          <p14:tracePt t="250848" x="2155825" y="5524500"/>
          <p14:tracePt t="250852" x="2165350" y="5543550"/>
          <p14:tracePt t="250860" x="2165350" y="5561013"/>
          <p14:tracePt t="250867" x="2165350" y="5580063"/>
          <p14:tracePt t="250875" x="2165350" y="5588000"/>
          <p14:tracePt t="250883" x="2165350" y="5597525"/>
          <p14:tracePt t="250898" x="2165350" y="5607050"/>
          <p14:tracePt t="251368" x="2182813" y="5597525"/>
          <p14:tracePt t="251374" x="2228850" y="5551488"/>
          <p14:tracePt t="251382" x="2255838" y="5507038"/>
          <p14:tracePt t="251390" x="2265363" y="5424488"/>
          <p14:tracePt t="251397" x="2274888" y="5397500"/>
          <p14:tracePt t="251405" x="2284413" y="5368925"/>
          <p14:tracePt t="251413" x="2301875" y="5341938"/>
          <p14:tracePt t="251420" x="2301875" y="5324475"/>
          <p14:tracePt t="251430" x="2311400" y="5287963"/>
          <p14:tracePt t="251434" x="2311400" y="5259388"/>
          <p14:tracePt t="251443" x="2311400" y="5241925"/>
          <p14:tracePt t="251449" x="2311400" y="5222875"/>
          <p14:tracePt t="251458" x="2311400" y="5195888"/>
          <p14:tracePt t="251465" x="2311400" y="5159375"/>
          <p14:tracePt t="251473" x="2320925" y="5086350"/>
          <p14:tracePt t="251480" x="2328863" y="4986338"/>
          <p14:tracePt t="251488" x="2328863" y="4894263"/>
          <p14:tracePt t="251496" x="2328863" y="4784725"/>
          <p14:tracePt t="251503" x="2347913" y="4675188"/>
          <p14:tracePt t="251513" x="2338388" y="4565650"/>
          <p14:tracePt t="251517" x="2338388" y="4511675"/>
          <p14:tracePt t="251525" x="2338388" y="4465638"/>
          <p14:tracePt t="251534" x="2328863" y="4410075"/>
          <p14:tracePt t="251540" x="2328863" y="4383088"/>
          <p14:tracePt t="251548" x="2328863" y="4365625"/>
          <p14:tracePt t="251556" x="2328863" y="4346575"/>
          <p14:tracePt t="251563" x="2328863" y="4329113"/>
          <p14:tracePt t="251571" x="2328863" y="4310063"/>
          <p14:tracePt t="251580" x="2328863" y="4283075"/>
          <p14:tracePt t="251586" x="2328863" y="4210050"/>
          <p14:tracePt t="251596" x="2328863" y="4137025"/>
          <p14:tracePt t="251601" x="2338388" y="4064000"/>
          <p14:tracePt t="251608" x="2347913" y="3963988"/>
          <p14:tracePt t="251616" x="2347913" y="3871913"/>
          <p14:tracePt t="251624" x="2357438" y="3798888"/>
          <p14:tracePt t="251631" x="2357438" y="3689350"/>
          <p14:tracePt t="251639" x="2374900" y="3625850"/>
          <p14:tracePt t="251647" x="2374900" y="3552825"/>
          <p14:tracePt t="251654" x="2374900" y="3460750"/>
          <p14:tracePt t="251664" x="2401888" y="3351213"/>
          <p14:tracePt t="251669" x="2430463" y="3168650"/>
          <p14:tracePt t="251679" x="2466975" y="2959100"/>
          <p14:tracePt t="251683" x="2493963" y="2776538"/>
          <p14:tracePt t="251692" x="2530475" y="2574925"/>
          <p14:tracePt t="251699" x="2540000" y="2392363"/>
          <p14:tracePt t="251707" x="2576513" y="2219325"/>
          <p14:tracePt t="251714" x="2584450" y="2017713"/>
          <p14:tracePt t="251722" x="2584450" y="1862138"/>
          <p14:tracePt t="251730" x="2584450" y="1752600"/>
          <p14:tracePt t="251737" x="2584450" y="1671638"/>
          <p14:tracePt t="251746" x="2584450" y="1635125"/>
          <p14:tracePt t="251753" x="2584450" y="1625600"/>
          <p14:tracePt t="251844" x="2593975" y="1625600"/>
          <p14:tracePt t="251851" x="2593975" y="1671638"/>
          <p14:tracePt t="251859" x="2613025" y="1762125"/>
          <p14:tracePt t="251866" x="2620963" y="1917700"/>
          <p14:tracePt t="251874" x="2620963" y="2027238"/>
          <p14:tracePt t="251881" x="2620963" y="2182813"/>
          <p14:tracePt t="251890" x="2640013" y="2365375"/>
          <p14:tracePt t="251904" x="2649538" y="2747963"/>
          <p14:tracePt t="251913" x="2649538" y="2894013"/>
          <p14:tracePt t="251920" x="2649538" y="3041650"/>
          <p14:tracePt t="251930" x="2649538" y="3151188"/>
          <p14:tracePt t="251935" x="2667000" y="3314700"/>
          <p14:tracePt t="251942" x="2667000" y="3497263"/>
          <p14:tracePt t="251950" x="2695575" y="3643313"/>
          <p14:tracePt t="251958" x="2713038" y="3789363"/>
          <p14:tracePt t="251965" x="2713038" y="3898900"/>
          <p14:tracePt t="251973" x="2722563" y="3981450"/>
          <p14:tracePt t="251981" x="2722563" y="4054475"/>
          <p14:tracePt t="251987" x="2740025" y="4100513"/>
          <p14:tracePt t="251996" x="2749550" y="4137025"/>
          <p14:tracePt t="252003" x="2759075" y="4183063"/>
          <p14:tracePt t="252014" x="2759075" y="4219575"/>
          <p14:tracePt t="252018" x="2768600" y="4256088"/>
          <p14:tracePt t="252027" x="2768600" y="4283075"/>
          <p14:tracePt t="252034" x="2776538" y="4300538"/>
          <p14:tracePt t="252041" x="2786063" y="4319588"/>
          <p14:tracePt t="252049" x="2786063" y="4346575"/>
          <p14:tracePt t="252057" x="2795588" y="4365625"/>
          <p14:tracePt t="252064" x="2805113" y="4410075"/>
          <p14:tracePt t="252072" x="2813050" y="4429125"/>
          <p14:tracePt t="252080" x="2822575" y="4456113"/>
          <p14:tracePt t="252087" x="2822575" y="4475163"/>
          <p14:tracePt t="252097" x="2832100" y="4492625"/>
          <p14:tracePt t="252101" x="2841625" y="4511675"/>
          <p14:tracePt t="252110" x="2849563" y="4529138"/>
          <p14:tracePt t="252118" x="2859088" y="4548188"/>
          <p14:tracePt t="252125" x="2886075" y="4584700"/>
          <p14:tracePt t="252132" x="2905125" y="4611688"/>
          <p14:tracePt t="252140" x="2941638" y="4657725"/>
          <p14:tracePt t="252147" x="2959100" y="4675188"/>
          <p14:tracePt t="252156" x="2978150" y="4702175"/>
          <p14:tracePt t="252163" x="2987675" y="4721225"/>
          <p14:tracePt t="252171" x="3005138" y="4757738"/>
          <p14:tracePt t="252181" x="3014663" y="4767263"/>
          <p14:tracePt t="252185" x="3024188" y="4784725"/>
          <p14:tracePt t="252196" x="3032125" y="4784725"/>
          <p14:tracePt t="252201" x="3041650" y="4794250"/>
          <p14:tracePt t="252217" x="3060700" y="4803775"/>
          <p14:tracePt t="252475" x="3060700" y="4811713"/>
          <p14:tracePt t="252490" x="3060700" y="4821238"/>
          <p14:tracePt t="252497" x="3068638" y="4821238"/>
          <p14:tracePt t="252505" x="3068638" y="4830763"/>
          <p14:tracePt t="252513" x="3078163" y="4840288"/>
          <p14:tracePt t="252596" x="3087688" y="4840288"/>
          <p14:tracePt t="252604" x="3097213" y="4840288"/>
          <p14:tracePt t="252611" x="3114675" y="4840288"/>
          <p14:tracePt t="252619" x="3141663" y="4840288"/>
          <p14:tracePt t="252630" x="3178175" y="4840288"/>
          <p14:tracePt t="252633" x="3252788" y="4840288"/>
          <p14:tracePt t="252642" x="3333750" y="4811713"/>
          <p14:tracePt t="252649" x="3443288" y="4775200"/>
          <p14:tracePt t="252657" x="3562350" y="4702175"/>
          <p14:tracePt t="252664" x="3681413" y="4621213"/>
          <p14:tracePt t="252673" x="3800475" y="4538663"/>
          <p14:tracePt t="252680" x="3900488" y="4465638"/>
          <p14:tracePt t="252687" x="4037013" y="4392613"/>
          <p14:tracePt t="252696" x="4175125" y="4300538"/>
          <p14:tracePt t="252703" x="4338638" y="4237038"/>
          <p14:tracePt t="252713" x="4476750" y="4191000"/>
          <p14:tracePt t="252719" x="4622800" y="4146550"/>
          <p14:tracePt t="252725" x="4740275" y="4117975"/>
          <p14:tracePt t="252733" x="4868863" y="4090988"/>
          <p14:tracePt t="252741" x="4960938" y="4073525"/>
          <p14:tracePt t="252748" x="5087938" y="4073525"/>
          <p14:tracePt t="252756" x="5180013" y="4073525"/>
          <p14:tracePt t="252764" x="5280025" y="4064000"/>
          <p14:tracePt t="252771" x="5389563" y="4073525"/>
          <p14:tracePt t="252780" x="5445125" y="4073525"/>
          <p14:tracePt t="252787" x="5472113" y="4073525"/>
          <p14:tracePt t="252797" x="5518150" y="4073525"/>
          <p14:tracePt t="252801" x="5526088" y="4073525"/>
          <p14:tracePt t="253022" x="5508625" y="4081463"/>
          <p14:tracePt t="253030" x="5462588" y="4090988"/>
          <p14:tracePt t="253037" x="5408613" y="4100513"/>
          <p14:tracePt t="253046" x="5362575" y="4100513"/>
          <p14:tracePt t="253052" x="5326063" y="4110038"/>
          <p14:tracePt t="253063" x="5243513" y="4127500"/>
          <p14:tracePt t="253067" x="5151438" y="4127500"/>
          <p14:tracePt t="253075" x="5060950" y="4137025"/>
          <p14:tracePt t="253084" x="4960938" y="4146550"/>
          <p14:tracePt t="253090" x="4851400" y="4183063"/>
          <p14:tracePt t="253098" x="4768850" y="4200525"/>
          <p14:tracePt t="253106" x="4659313" y="4219575"/>
          <p14:tracePt t="253113" x="4549775" y="4246563"/>
          <p14:tracePt t="253121" x="4394200" y="4292600"/>
          <p14:tracePt t="253129" x="4229100" y="4337050"/>
          <p14:tracePt t="253136" x="4019550" y="4365625"/>
          <p14:tracePt t="253147" x="3810000" y="4402138"/>
          <p14:tracePt t="253152" x="3589338" y="4456113"/>
          <p14:tracePt t="253159" x="3352800" y="4483100"/>
          <p14:tracePt t="253166" x="3097213" y="4538663"/>
          <p14:tracePt t="253174" x="2805113" y="4602163"/>
          <p14:tracePt t="253181" x="2557463" y="4638675"/>
          <p14:tracePt t="253190" x="2374900" y="4665663"/>
          <p14:tracePt t="253197" x="2146300" y="4684713"/>
          <p14:tracePt t="253204" x="1946275" y="4694238"/>
          <p14:tracePt t="253213" x="1781175" y="4694238"/>
          <p14:tracePt t="253219" x="1598613" y="4711700"/>
          <p14:tracePt t="253230" x="1452563" y="4730750"/>
          <p14:tracePt t="253234" x="1360488" y="4730750"/>
          <p14:tracePt t="253246" x="1287463" y="4730750"/>
          <p14:tracePt t="253249" x="1196975" y="4721225"/>
          <p14:tracePt t="253257" x="1133475" y="4711700"/>
          <p14:tracePt t="253265" x="1096963" y="4702175"/>
          <p14:tracePt t="253273" x="1058863" y="4702175"/>
          <p14:tracePt t="253280" x="1050925" y="4702175"/>
          <p14:tracePt t="253288" x="1041400" y="4694238"/>
          <p14:tracePt t="253297" x="1031875" y="4694238"/>
          <p14:tracePt t="253508" x="1031875" y="4675188"/>
          <p14:tracePt t="253516" x="1041400" y="4657725"/>
          <p14:tracePt t="253523" x="1050925" y="4638675"/>
          <p14:tracePt t="253531" x="1058863" y="4621213"/>
          <p14:tracePt t="253539" x="1068388" y="4602163"/>
          <p14:tracePt t="253547" x="1096963" y="4565650"/>
          <p14:tracePt t="253554" x="1123950" y="4519613"/>
          <p14:tracePt t="253563" x="1150938" y="4502150"/>
          <p14:tracePt t="253569" x="1169988" y="4483100"/>
          <p14:tracePt t="253579" x="1206500" y="4465638"/>
          <p14:tracePt t="253584" x="1233488" y="4438650"/>
          <p14:tracePt t="253597" x="1260475" y="4419600"/>
          <p14:tracePt t="253599" x="1306513" y="4392613"/>
          <p14:tracePt t="253608" x="1360488" y="4356100"/>
          <p14:tracePt t="253614" x="1379538" y="4337050"/>
          <p14:tracePt t="253623" x="1416050" y="4319588"/>
          <p14:tracePt t="253630" x="1433513" y="4310063"/>
          <p14:tracePt t="253638" x="1443038" y="4300538"/>
          <p14:tracePt t="253646" x="1452563" y="4300538"/>
          <p14:tracePt t="253653" x="1470025" y="4292600"/>
          <p14:tracePt t="253663" x="1479550" y="4283075"/>
          <p14:tracePt t="253667" x="1489075" y="4273550"/>
          <p14:tracePt t="253679" x="1489075" y="4264025"/>
          <p14:tracePt t="253683" x="1506538" y="4256088"/>
          <p14:tracePt t="253691" x="1525588" y="4237038"/>
          <p14:tracePt t="253698" x="1543050" y="4210050"/>
          <p14:tracePt t="253707" x="1562100" y="4164013"/>
          <p14:tracePt t="253713" x="1598613" y="4100513"/>
          <p14:tracePt t="253721" x="1625600" y="4037013"/>
          <p14:tracePt t="253729" x="1654175" y="3963988"/>
          <p14:tracePt t="253736" x="1671638" y="3898900"/>
          <p14:tracePt t="253745" x="1690688" y="3852863"/>
          <p14:tracePt t="253751" x="1698625" y="3835400"/>
          <p14:tracePt t="253763" x="1698625" y="3816350"/>
          <p14:tracePt t="253889" x="1708150" y="3825875"/>
          <p14:tracePt t="253897" x="1717675" y="3844925"/>
          <p14:tracePt t="253905" x="1744663" y="3871913"/>
          <p14:tracePt t="253912" x="1763713" y="3908425"/>
          <p14:tracePt t="253919" x="1781175" y="3917950"/>
          <p14:tracePt t="253929" x="1790700" y="3927475"/>
          <p14:tracePt t="253933" x="1790700" y="3935413"/>
          <p14:tracePt t="253942" x="1800225" y="3935413"/>
          <p14:tracePt t="253950" x="1800225" y="3944938"/>
          <p14:tracePt t="253972" x="1808163" y="3954463"/>
          <p14:tracePt t="253996" x="1808163" y="3963988"/>
          <p14:tracePt t="254018" x="1808163" y="3971925"/>
          <p14:tracePt t="254041" x="1817688" y="3971925"/>
          <p14:tracePt t="254063" x="1817688" y="3981450"/>
          <p14:tracePt t="254078" x="1817688" y="3990975"/>
          <p14:tracePt t="254086" x="1827213" y="3990975"/>
          <p14:tracePt t="254102" x="1827213" y="4008438"/>
          <p14:tracePt t="254110" x="1836738" y="4044950"/>
          <p14:tracePt t="254117" x="1836738" y="4073525"/>
          <p14:tracePt t="254124" x="1836738" y="4137025"/>
          <p14:tracePt t="254131" x="1836738" y="4219575"/>
          <p14:tracePt t="254140" x="1836738" y="4292600"/>
          <p14:tracePt t="254147" x="1836738" y="4383088"/>
          <p14:tracePt t="254155" x="1836738" y="4492625"/>
          <p14:tracePt t="254163" x="1817688" y="4638675"/>
          <p14:tracePt t="254170" x="1817688" y="4711700"/>
          <p14:tracePt t="254179" x="1808163" y="4794250"/>
          <p14:tracePt t="254185" x="1808163" y="4884738"/>
          <p14:tracePt t="254195" x="1790700" y="5013325"/>
          <p14:tracePt t="254200" x="1790700" y="5178425"/>
          <p14:tracePt t="254208" x="1790700" y="5305425"/>
          <p14:tracePt t="254215" x="1790700" y="5487988"/>
          <p14:tracePt t="254223" x="1790700" y="5616575"/>
          <p14:tracePt t="254231" x="1790700" y="5689600"/>
          <p14:tracePt t="254238" x="1790700" y="5716588"/>
          <p14:tracePt t="254246" x="1790700" y="5734050"/>
          <p14:tracePt t="254254" x="1790700" y="5753100"/>
          <p14:tracePt t="254262" x="1790700" y="5762625"/>
          <p14:tracePt t="254268" x="1790700" y="5780088"/>
          <p14:tracePt t="254280" x="1800225" y="5807075"/>
          <p14:tracePt t="254284" x="1800225" y="5826125"/>
          <p14:tracePt t="254292" x="1808163" y="5843588"/>
          <p14:tracePt t="254299" x="1808163" y="5872163"/>
          <p14:tracePt t="254307" x="1827213" y="5926138"/>
          <p14:tracePt t="254314" x="1836738" y="6027738"/>
          <p14:tracePt t="254322" x="1844675" y="6118225"/>
          <p14:tracePt t="254329" x="1844675" y="6210300"/>
          <p14:tracePt t="254337" x="1863725" y="6300788"/>
          <p14:tracePt t="254346" x="1863725" y="6373813"/>
          <p14:tracePt t="254352" x="1873250" y="6473825"/>
          <p14:tracePt t="254363" x="1873250" y="6510338"/>
          <p14:tracePt t="254367" x="1873250" y="6538913"/>
          <p14:tracePt t="254378" x="1873250" y="6556375"/>
          <p14:tracePt t="254382" x="1873250" y="6565900"/>
          <p14:tracePt t="254390" x="1873250" y="6575425"/>
          <p14:tracePt t="254406" x="1873250" y="6583363"/>
          <p14:tracePt t="254855" x="1863725" y="6583363"/>
          <p14:tracePt t="254862" x="1827213" y="6592888"/>
          <p14:tracePt t="254870" x="1808163" y="6602413"/>
          <p14:tracePt t="254879" x="1781175" y="6602413"/>
          <p14:tracePt t="254885" x="1763713" y="6611938"/>
          <p14:tracePt t="254896" x="1744663" y="6611938"/>
          <p14:tracePt t="254918" x="1681163" y="6619875"/>
          <p14:tracePt t="254923" x="1662113" y="6629400"/>
          <p14:tracePt t="254932" x="1644650" y="6629400"/>
          <p14:tracePt t="254939" x="1635125" y="6629400"/>
          <p14:tracePt t="254946" x="1625600" y="6629400"/>
          <p14:tracePt t="254954" x="1617663" y="6629400"/>
          <p14:tracePt t="254962" x="1617663" y="6638925"/>
          <p14:tracePt t="254969" x="1608138" y="6638925"/>
          <p14:tracePt t="254978" x="1589088" y="6638925"/>
          <p14:tracePt t="254984" x="1579563" y="6648450"/>
          <p14:tracePt t="254995" x="1552575" y="6648450"/>
          <p14:tracePt t="254999" x="1543050" y="6656388"/>
          <p14:tracePt t="255007" x="1525588" y="6665913"/>
          <p14:tracePt t="255015" x="1506538" y="6665913"/>
          <p14:tracePt t="255023" x="1479550" y="6675438"/>
          <p14:tracePt t="255029" x="1462088" y="6684963"/>
          <p14:tracePt t="255037" x="1443038" y="6692900"/>
          <p14:tracePt t="255045" x="1416050" y="6702425"/>
          <p14:tracePt t="255052" x="1379538" y="6711950"/>
          <p14:tracePt t="255061" x="1360488" y="6721475"/>
          <p14:tracePt t="255068" x="1333500" y="6721475"/>
          <p14:tracePt t="255079" x="1316038" y="6729413"/>
          <p14:tracePt t="255082" x="1306513" y="6729413"/>
          <p14:tracePt t="255090" x="1287463" y="6748463"/>
          <p14:tracePt t="255098" x="1260475" y="6748463"/>
          <p14:tracePt t="255106" x="1243013" y="6757988"/>
          <p14:tracePt t="255113" x="1223963" y="6757988"/>
          <p14:tracePt t="255121" x="1214438" y="6757988"/>
          <p14:tracePt t="255137" x="1206500" y="6757988"/>
          <p14:tracePt t="255145" x="1196975" y="6757988"/>
          <p14:tracePt t="255151" x="1187450" y="6757988"/>
          <p14:tracePt t="255162" x="1177925" y="6757988"/>
          <p14:tracePt t="255166" x="1169988" y="6757988"/>
          <p14:tracePt t="255175" x="1160463" y="6765925"/>
          <p14:tracePt t="255204" x="1150938" y="6765925"/>
          <p14:tracePt t="255577" x="1150938" y="6757988"/>
          <p14:tracePt t="255584" x="1169988" y="6748463"/>
          <p14:tracePt t="255593" x="1177925" y="6738938"/>
          <p14:tracePt t="255599" x="1206500" y="6721475"/>
          <p14:tracePt t="255611" x="1223963" y="6711950"/>
          <p14:tracePt t="255614" x="1233488" y="6711950"/>
          <p14:tracePt t="255623" x="1243013" y="6711950"/>
          <p14:tracePt t="255630" x="1250950" y="6711950"/>
          <p14:tracePt t="255638" x="1260475" y="6702425"/>
          <p14:tracePt t="255668" x="1270000" y="6692900"/>
          <p14:tracePt t="255676" x="1279525" y="6692900"/>
          <p14:tracePt t="255698" x="1287463" y="6692900"/>
          <p14:tracePt t="255713" x="1287463" y="6684963"/>
          <p14:tracePt t="255737" x="1296988" y="6684963"/>
          <p14:tracePt t="255782" x="1306513" y="6684963"/>
          <p14:tracePt t="255797" x="1316038" y="6675438"/>
          <p14:tracePt t="255820" x="1323975" y="6675438"/>
          <p14:tracePt t="255836" x="1333500" y="6675438"/>
          <p14:tracePt t="255851" x="1352550" y="6675438"/>
          <p14:tracePt t="255866" x="1360488" y="6665913"/>
          <p14:tracePt t="255873" x="1379538" y="6665913"/>
          <p14:tracePt t="255880" x="1406525" y="6665913"/>
          <p14:tracePt t="255901" x="1443038" y="6665913"/>
          <p14:tracePt t="255912" x="1462088" y="6665913"/>
          <p14:tracePt t="255918" x="1479550" y="6656388"/>
          <p14:tracePt t="255928" x="1516063" y="6656388"/>
          <p14:tracePt t="255935" x="1525588" y="6656388"/>
          <p14:tracePt t="255945" x="1543050" y="6656388"/>
          <p14:tracePt t="255949" x="1562100" y="6656388"/>
          <p14:tracePt t="255958" x="1579563" y="6656388"/>
          <p14:tracePt t="255965" x="1608138" y="6656388"/>
          <p14:tracePt t="255973" x="1625600" y="6656388"/>
          <p14:tracePt t="255979" x="1644650" y="6656388"/>
          <p14:tracePt t="255988" x="1690688" y="6656388"/>
          <p14:tracePt t="255995" x="1708150" y="6656388"/>
          <p14:tracePt t="256003" x="1735138" y="6656388"/>
          <p14:tracePt t="256011" x="1763713" y="6656388"/>
          <p14:tracePt t="256018" x="1790700" y="6656388"/>
          <p14:tracePt t="256028" x="1827213" y="6656388"/>
          <p14:tracePt t="256033" x="1863725" y="6656388"/>
          <p14:tracePt t="256041" x="1881188" y="6656388"/>
          <p14:tracePt t="256048" x="1900238" y="6656388"/>
          <p14:tracePt t="256056" x="1917700" y="6656388"/>
          <p14:tracePt t="256063" x="1927225" y="6656388"/>
          <p14:tracePt t="256071" x="1946275" y="6656388"/>
          <p14:tracePt t="256079" x="1954213" y="6656388"/>
          <p14:tracePt t="256094" x="1990725" y="6656388"/>
          <p14:tracePt t="256102" x="2036763" y="6656388"/>
          <p14:tracePt t="256111" x="2063750" y="6656388"/>
          <p14:tracePt t="256117" x="2092325" y="6656388"/>
          <p14:tracePt t="256127" x="2119313" y="6656388"/>
          <p14:tracePt t="256132" x="2155825" y="6656388"/>
          <p14:tracePt t="256139" x="2192338" y="6656388"/>
          <p14:tracePt t="256147" x="2219325" y="6656388"/>
          <p14:tracePt t="256155" x="2255838" y="6656388"/>
          <p14:tracePt t="256162" x="2284413" y="6656388"/>
          <p14:tracePt t="256170" x="2311400" y="6656388"/>
          <p14:tracePt t="256178" x="2347913" y="6656388"/>
          <p14:tracePt t="256186" x="2393950" y="6656388"/>
          <p14:tracePt t="256194" x="2411413" y="6656388"/>
          <p14:tracePt t="256200" x="2438400" y="6656388"/>
          <p14:tracePt t="256211" x="2466975" y="6656388"/>
          <p14:tracePt t="256215" x="2484438" y="6656388"/>
          <p14:tracePt t="256222" x="2503488" y="6656388"/>
          <p14:tracePt t="256230" x="2520950" y="6656388"/>
          <p14:tracePt t="256239" x="2540000" y="6656388"/>
          <p14:tracePt t="256276" x="2547938" y="6656388"/>
          <p14:tracePt t="256542" x="2530475" y="6638925"/>
          <p14:tracePt t="256549" x="2466975" y="6575425"/>
          <p14:tracePt t="256558" x="2411413" y="6519863"/>
          <p14:tracePt t="256566" x="2365375" y="6456363"/>
          <p14:tracePt t="256573" x="2274888" y="6356350"/>
          <p14:tracePt t="256581" x="2182813" y="6254750"/>
          <p14:tracePt t="256588" x="2119313" y="6173788"/>
          <p14:tracePt t="256595" x="2063750" y="6091238"/>
          <p14:tracePt t="256603" x="2009775" y="6008688"/>
          <p14:tracePt t="256611" x="1936750" y="5918200"/>
          <p14:tracePt t="256618" x="1890713" y="5826125"/>
          <p14:tracePt t="256627" x="1817688" y="5689600"/>
          <p14:tracePt t="256633" x="1744663" y="5534025"/>
          <p14:tracePt t="256644" x="1698625" y="5405438"/>
          <p14:tracePt t="256650" x="1671638" y="5259388"/>
          <p14:tracePt t="256657" x="1644650" y="5141913"/>
          <p14:tracePt t="256663" x="1644650" y="5068888"/>
          <p14:tracePt t="256672" x="1644650" y="4976813"/>
          <p14:tracePt t="256678" x="1644650" y="4884738"/>
          <p14:tracePt t="256687" x="1644650" y="4757738"/>
          <p14:tracePt t="256694" x="1644650" y="4665663"/>
          <p14:tracePt t="256702" x="1662113" y="4529138"/>
          <p14:tracePt t="256710" x="1671638" y="4419600"/>
          <p14:tracePt t="256717" x="1698625" y="4337050"/>
          <p14:tracePt t="256727" x="1727200" y="4246563"/>
          <p14:tracePt t="256731" x="1771650" y="4164013"/>
          <p14:tracePt t="256740" x="1790700" y="4100513"/>
          <p14:tracePt t="256747" x="1836738" y="4037013"/>
          <p14:tracePt t="256755" x="1854200" y="3990975"/>
          <p14:tracePt t="256762" x="1873250" y="3944938"/>
          <p14:tracePt t="256769" x="1900238" y="3927475"/>
          <p14:tracePt t="256778" x="1909763" y="3908425"/>
          <p14:tracePt t="256785" x="1917700" y="3898900"/>
          <p14:tracePt t="256794" x="1917700" y="3889375"/>
          <p14:tracePt t="256854" x="1927225" y="3889375"/>
          <p14:tracePt t="257052" x="1890713" y="3752850"/>
          <p14:tracePt t="257059" x="1844675" y="3570288"/>
          <p14:tracePt t="257066" x="1800225" y="3424238"/>
          <p14:tracePt t="257078" x="1754188" y="3268663"/>
          <p14:tracePt t="257082" x="1717675" y="3141663"/>
          <p14:tracePt t="257090" x="1662113" y="2976563"/>
          <p14:tracePt t="257098" x="1635125" y="2820988"/>
          <p14:tracePt t="257104" x="1608138" y="2730500"/>
          <p14:tracePt t="257112" x="1562100" y="2630488"/>
          <p14:tracePt t="257120" x="1543050" y="2538413"/>
          <p14:tracePt t="257128" x="1525588" y="2474913"/>
          <p14:tracePt t="257135" x="1506538" y="2411413"/>
          <p14:tracePt t="257144" x="1498600" y="2374900"/>
          <p14:tracePt t="257150" x="1489075" y="2346325"/>
          <p14:tracePt t="257161" x="1489075" y="2338388"/>
          <p14:tracePt t="257166" x="1489075" y="2328863"/>
          <p14:tracePt t="257173" x="1479550" y="2319338"/>
          <p14:tracePt t="257182" x="1479550" y="2309813"/>
          <p14:tracePt t="257196" x="1479550" y="2301875"/>
          <p14:tracePt t="257226" x="1479550" y="2292350"/>
          <p14:tracePt t="257272" x="1470025" y="2292350"/>
          <p14:tracePt t="257599" x="1489075" y="2292350"/>
          <p14:tracePt t="257606" x="1506538" y="2292350"/>
          <p14:tracePt t="257613" x="1525588" y="2292350"/>
          <p14:tracePt t="257621" x="1535113" y="2292350"/>
          <p14:tracePt t="257628" x="1552575" y="2292350"/>
          <p14:tracePt t="257637" x="1562100" y="2292350"/>
          <p14:tracePt t="257644" x="1579563" y="2292350"/>
          <p14:tracePt t="257660" x="1589088" y="2292350"/>
          <p14:tracePt t="257667" x="1598613" y="2292350"/>
          <p14:tracePt t="257677" x="1608138" y="2292350"/>
          <p14:tracePt t="257682" x="1617663" y="2292350"/>
          <p14:tracePt t="257690" x="1625600" y="2292350"/>
          <p14:tracePt t="257697" x="1635125" y="2292350"/>
          <p14:tracePt t="257705" x="1654175" y="2292350"/>
          <p14:tracePt t="257712" x="1671638" y="2292350"/>
          <p14:tracePt t="257720" x="1681163" y="2292350"/>
          <p14:tracePt t="257728" x="1698625" y="2292350"/>
          <p14:tracePt t="257743" x="1717675" y="2292350"/>
          <p14:tracePt t="257751" x="1735138" y="2292350"/>
          <p14:tracePt t="257759" x="1744663" y="2292350"/>
          <p14:tracePt t="257766" x="1754188" y="2292350"/>
          <p14:tracePt t="257781" x="1763713" y="2292350"/>
          <p14:tracePt t="257789" x="1771650" y="2292350"/>
          <p14:tracePt t="257796" x="1781175" y="2292350"/>
          <p14:tracePt t="257804" x="1790700" y="2292350"/>
          <p14:tracePt t="257811" x="1800225" y="2292350"/>
          <p14:tracePt t="257819" x="1817688" y="2301875"/>
          <p14:tracePt t="257826" x="1827213" y="2301875"/>
          <p14:tracePt t="257834" x="1836738" y="2309813"/>
          <p14:tracePt t="257843" x="1854200" y="2309813"/>
          <p14:tracePt t="257849" x="1863725" y="2319338"/>
          <p14:tracePt t="257860" x="1890713" y="2319338"/>
          <p14:tracePt t="257864" x="1909763" y="2328863"/>
          <p14:tracePt t="257872" x="1927225" y="2328863"/>
          <p14:tracePt t="257879" x="1954213" y="2338388"/>
          <p14:tracePt t="257888" x="1973263" y="2338388"/>
          <p14:tracePt t="257894" x="2000250" y="2346325"/>
          <p14:tracePt t="257903" x="2019300" y="2346325"/>
          <p14:tracePt t="257917" x="2092325" y="2355850"/>
          <p14:tracePt t="257926" x="2136775" y="2365375"/>
          <p14:tracePt t="257933" x="2174875" y="2382838"/>
          <p14:tracePt t="257943" x="2201863" y="2382838"/>
          <p14:tracePt t="257947" x="2247900" y="2392363"/>
          <p14:tracePt t="257956" x="2274888" y="2392363"/>
          <p14:tracePt t="257964" x="2292350" y="2401888"/>
          <p14:tracePt t="257970" x="2328863" y="2401888"/>
          <p14:tracePt t="257978" x="2357438" y="2401888"/>
          <p14:tracePt t="257986" x="2374900" y="2411413"/>
          <p14:tracePt t="257994" x="2384425" y="2411413"/>
          <p14:tracePt t="258001" x="2411413" y="2411413"/>
          <p14:tracePt t="258010" x="2420938" y="2411413"/>
          <p14:tracePt t="258016" x="2430463" y="2419350"/>
          <p14:tracePt t="258026" x="2447925" y="2419350"/>
          <p14:tracePt t="258031" x="2474913" y="2438400"/>
          <p14:tracePt t="258040" x="2493963" y="2438400"/>
          <p14:tracePt t="258048" x="2511425" y="2438400"/>
          <p14:tracePt t="258054" x="2530475" y="2438400"/>
          <p14:tracePt t="258062" x="2547938" y="2447925"/>
          <p14:tracePt t="258070" x="2593975" y="2447925"/>
          <p14:tracePt t="258077" x="2613025" y="2447925"/>
          <p14:tracePt t="258085" x="2630488" y="2447925"/>
          <p14:tracePt t="258093" x="2657475" y="2455863"/>
          <p14:tracePt t="258100" x="2686050" y="2455863"/>
          <p14:tracePt t="258110" x="2732088" y="2455863"/>
          <p14:tracePt t="258115" x="2786063" y="2465388"/>
          <p14:tracePt t="258126" x="2822575" y="2465388"/>
          <p14:tracePt t="258130" x="2849563" y="2465388"/>
          <p14:tracePt t="258138" x="2868613" y="2474913"/>
          <p14:tracePt t="258146" x="2905125" y="2474913"/>
          <p14:tracePt t="258153" x="2922588" y="2474913"/>
          <p14:tracePt t="258160" x="2959100" y="2474913"/>
          <p14:tracePt t="258168" x="2987675" y="2474913"/>
          <p14:tracePt t="258176" x="3024188" y="2474913"/>
          <p14:tracePt t="258184" x="3032125" y="2474913"/>
          <p14:tracePt t="258193" x="3051175" y="2474913"/>
          <p14:tracePt t="258199" x="3068638" y="2474913"/>
          <p14:tracePt t="258209" x="3097213" y="2474913"/>
          <p14:tracePt t="258214" x="3133725" y="2474913"/>
          <p14:tracePt t="258221" x="3170238" y="2474913"/>
          <p14:tracePt t="258229" x="3197225" y="2474913"/>
          <p14:tracePt t="258237" x="3214688" y="2474913"/>
          <p14:tracePt t="258245" x="3233738" y="2474913"/>
          <p14:tracePt t="258252" x="3260725" y="2474913"/>
          <p14:tracePt t="258260" x="3297238" y="2474913"/>
          <p14:tracePt t="258268" x="3316288" y="2474913"/>
          <p14:tracePt t="258276" x="3343275" y="2474913"/>
          <p14:tracePt t="258282" x="3379788" y="2474913"/>
          <p14:tracePt t="258293" x="3425825" y="2474913"/>
          <p14:tracePt t="258297" x="3452813" y="2474913"/>
          <p14:tracePt t="258306" x="3489325" y="2474913"/>
          <p14:tracePt t="258312" x="3525838" y="2474913"/>
          <p14:tracePt t="258320" x="3552825" y="2474913"/>
          <p14:tracePt t="258328" x="3581400" y="2474913"/>
          <p14:tracePt t="258336" x="3598863" y="2474913"/>
          <p14:tracePt t="258344" x="3617913" y="2474913"/>
          <p14:tracePt t="258351" x="3662363" y="2474913"/>
          <p14:tracePt t="258359" x="3690938" y="2474913"/>
          <p14:tracePt t="258366" x="3708400" y="2474913"/>
          <p14:tracePt t="258377" x="3727450" y="2474913"/>
          <p14:tracePt t="258389" x="3744913" y="2474913"/>
          <p14:tracePt t="258396" x="3763963" y="2474913"/>
          <p14:tracePt t="258404" x="3781425" y="2474913"/>
          <p14:tracePt t="258411" x="3810000" y="2474913"/>
          <p14:tracePt t="258419" x="3846513" y="2465388"/>
          <p14:tracePt t="258427" x="3863975" y="2465388"/>
          <p14:tracePt t="258435" x="3873500" y="2465388"/>
          <p14:tracePt t="258443" x="3883025" y="2465388"/>
          <p14:tracePt t="258450" x="3900488" y="2465388"/>
          <p14:tracePt t="258460" x="3919538" y="2465388"/>
          <p14:tracePt t="258465" x="3937000" y="2465388"/>
          <p14:tracePt t="258476" x="3956050" y="2465388"/>
          <p14:tracePt t="258479" x="3983038" y="2465388"/>
          <p14:tracePt t="258487" x="4029075" y="2465388"/>
          <p14:tracePt t="258495" x="4056063" y="2465388"/>
          <p14:tracePt t="258503" x="4083050" y="2465388"/>
          <p14:tracePt t="258510" x="4102100" y="2465388"/>
          <p14:tracePt t="258518" x="4156075" y="2465388"/>
          <p14:tracePt t="258526" x="4183063" y="2465388"/>
          <p14:tracePt t="258534" x="4211638" y="2474913"/>
          <p14:tracePt t="258543" x="4229100" y="2474913"/>
          <p14:tracePt t="258548" x="4265613" y="2474913"/>
          <p14:tracePt t="258559" x="4284663" y="2474913"/>
          <p14:tracePt t="258563" x="4311650" y="2474913"/>
          <p14:tracePt t="258571" x="4330700" y="2484438"/>
          <p14:tracePt t="258579" x="4367213" y="2484438"/>
          <p14:tracePt t="258587" x="4375150" y="2484438"/>
          <p14:tracePt t="258594" x="4394200" y="2484438"/>
          <p14:tracePt t="258602" x="4411663" y="2484438"/>
          <p14:tracePt t="258609" x="4421188" y="2484438"/>
          <p14:tracePt t="258617" x="4440238" y="2492375"/>
          <p14:tracePt t="258626" x="4467225" y="2492375"/>
          <p14:tracePt t="258632" x="4521200" y="2492375"/>
          <p14:tracePt t="258643" x="4549775" y="2492375"/>
          <p14:tracePt t="258646" x="4586288" y="2492375"/>
          <p14:tracePt t="258655" x="4613275" y="2501900"/>
          <p14:tracePt t="258662" x="4649788" y="2501900"/>
          <p14:tracePt t="258670" x="4703763" y="2520950"/>
          <p14:tracePt t="258677" x="4749800" y="2528888"/>
          <p14:tracePt t="258686" x="4776788" y="2538413"/>
          <p14:tracePt t="258693" x="4822825" y="2538413"/>
          <p14:tracePt t="258700" x="4841875" y="2547938"/>
          <p14:tracePt t="258709" x="4868863" y="2547938"/>
          <p14:tracePt t="258715" x="4905375" y="2547938"/>
          <p14:tracePt t="258726" x="4924425" y="2547938"/>
          <p14:tracePt t="258731" x="4941888" y="2557463"/>
          <p14:tracePt t="258739" x="4960938" y="2557463"/>
          <p14:tracePt t="258745" x="4987925" y="2557463"/>
          <p14:tracePt t="258754" x="5005388" y="2557463"/>
          <p14:tracePt t="258761" x="5024438" y="2557463"/>
          <p14:tracePt t="258769" x="5033963" y="2557463"/>
          <p14:tracePt t="258777" x="5051425" y="2557463"/>
          <p14:tracePt t="258784" x="5060950" y="2557463"/>
          <p14:tracePt t="258793" x="5070475" y="2565400"/>
          <p14:tracePt t="258810" x="5078413" y="2565400"/>
          <p14:tracePt t="258814" x="5087938" y="2565400"/>
          <p14:tracePt t="258823" x="5106988" y="2565400"/>
          <p14:tracePt t="258829" x="5114925" y="2565400"/>
          <p14:tracePt t="258838" x="5133975" y="2565400"/>
          <p14:tracePt t="258846" x="5151438" y="2565400"/>
          <p14:tracePt t="258853" x="5170488" y="2565400"/>
          <p14:tracePt t="258860" x="5180013" y="2565400"/>
          <p14:tracePt t="258868" x="5216525" y="2565400"/>
          <p14:tracePt t="258876" x="5243513" y="2565400"/>
          <p14:tracePt t="258883" x="5260975" y="2565400"/>
          <p14:tracePt t="258893" x="5289550" y="2565400"/>
          <p14:tracePt t="258908" x="5326063" y="2565400"/>
          <p14:tracePt t="258917" x="5353050" y="2574925"/>
          <p14:tracePt t="258921" x="5380038" y="2574925"/>
          <p14:tracePt t="258929" x="5399088" y="2574925"/>
          <p14:tracePt t="258936" x="5416550" y="2584450"/>
          <p14:tracePt t="258944" x="5435600" y="2584450"/>
          <p14:tracePt t="258952" x="5445125" y="2584450"/>
          <p14:tracePt t="258960" x="5453063" y="2593975"/>
          <p14:tracePt t="258967" x="5472113" y="2593975"/>
          <p14:tracePt t="258976" x="5481638" y="2593975"/>
          <p14:tracePt t="258982" x="5489575" y="2593975"/>
          <p14:tracePt t="258993" x="5499100" y="2611438"/>
          <p14:tracePt t="258996" x="5535613" y="2611438"/>
          <p14:tracePt t="259005" x="5554663" y="2611438"/>
          <p14:tracePt t="259011" x="5562600" y="2611438"/>
          <p14:tracePt t="259020" x="5581650" y="2611438"/>
          <p14:tracePt t="259027" x="5599113" y="2611438"/>
          <p14:tracePt t="259035" x="5627688" y="2611438"/>
          <p14:tracePt t="259043" x="5645150" y="2611438"/>
          <p14:tracePt t="259050" x="5654675" y="2611438"/>
          <p14:tracePt t="259059" x="5664200" y="2611438"/>
          <p14:tracePt t="259065" x="5672138" y="2611438"/>
          <p14:tracePt t="259077" x="5691188" y="2620963"/>
          <p14:tracePt t="259089" x="5700713" y="2620963"/>
          <p14:tracePt t="259104" x="5708650" y="2620963"/>
          <p14:tracePt t="259225" x="5718175" y="2620963"/>
          <p14:tracePt t="259474" x="5727700" y="2630488"/>
          <p14:tracePt t="259481" x="5745163" y="2630488"/>
          <p14:tracePt t="259528" x="5764213" y="2630488"/>
          <p14:tracePt t="259541" x="5781675" y="2630488"/>
          <p14:tracePt t="259549" x="5791200" y="2630488"/>
          <p14:tracePt t="259557" x="5810250" y="2620963"/>
          <p14:tracePt t="259573" x="5818188" y="2611438"/>
          <p14:tracePt t="259580" x="5827713" y="2593975"/>
          <p14:tracePt t="259588" x="5837238" y="2584450"/>
          <p14:tracePt t="259596" x="5846763" y="2574925"/>
          <p14:tracePt t="259603" x="5864225" y="2565400"/>
          <p14:tracePt t="259610" x="5873750" y="2565400"/>
          <p14:tracePt t="259618" x="5891213" y="2557463"/>
          <p14:tracePt t="259632" x="5929313" y="2547938"/>
          <p14:tracePt t="259643" x="5956300" y="2520950"/>
          <p14:tracePt t="259647" x="5973763" y="2511425"/>
          <p14:tracePt t="259655" x="6002338" y="2492375"/>
          <p14:tracePt t="259664" x="6019800" y="2474913"/>
          <p14:tracePt t="259670" x="6029325" y="2465388"/>
          <p14:tracePt t="259677" x="6046788" y="2455863"/>
          <p14:tracePt t="259685" x="6056313" y="2447925"/>
          <p14:tracePt t="259693" x="6065838" y="2428875"/>
          <p14:tracePt t="259700" x="6083300" y="2419350"/>
          <p14:tracePt t="259709" x="6092825" y="2419350"/>
          <p14:tracePt t="259934" x="6083300" y="2419350"/>
          <p14:tracePt t="259941" x="6065838" y="2411413"/>
          <p14:tracePt t="259949" x="6056313" y="2411413"/>
          <p14:tracePt t="259959" x="6046788" y="2411413"/>
          <p14:tracePt t="259964" x="6038850" y="2411413"/>
          <p14:tracePt t="259975" x="6019800" y="2411413"/>
          <p14:tracePt t="259979" x="6010275" y="2411413"/>
          <p14:tracePt t="259988" x="5992813" y="2411413"/>
          <p14:tracePt t="259994" x="5983288" y="2411413"/>
          <p14:tracePt t="260024" x="5965825" y="2411413"/>
          <p14:tracePt t="260062" x="5956300" y="2411413"/>
          <p14:tracePt t="260070" x="5946775" y="2411413"/>
          <p14:tracePt t="260077" x="5937250" y="2411413"/>
          <p14:tracePt t="260092" x="5929313" y="2411413"/>
          <p14:tracePt t="260115" x="5919788" y="2411413"/>
          <p14:tracePt t="260175" x="5919788" y="2419350"/>
          <p14:tracePt t="260183" x="5910263" y="2428875"/>
          <p14:tracePt t="260190" x="5900738" y="2438400"/>
          <p14:tracePt t="260198" x="5891213" y="2447925"/>
          <p14:tracePt t="260208" x="5883275" y="2455863"/>
          <p14:tracePt t="260212" x="5873750" y="2465388"/>
          <p14:tracePt t="260220" x="5873750" y="2474913"/>
          <p14:tracePt t="260229" x="5864225" y="2484438"/>
          <p14:tracePt t="260236" x="5854700" y="2511425"/>
          <p14:tracePt t="260243" x="5854700" y="2520950"/>
          <p14:tracePt t="260250" x="5846763" y="2528888"/>
          <p14:tracePt t="260259" x="5846763" y="2547938"/>
          <p14:tracePt t="260266" x="5846763" y="2565400"/>
          <p14:tracePt t="260275" x="5837238" y="2565400"/>
          <p14:tracePt t="260281" x="5837238" y="2574925"/>
          <p14:tracePt t="260292" x="5837238" y="2584450"/>
          <p14:tracePt t="260295" x="5818188" y="2593975"/>
          <p14:tracePt t="260304" x="5818188" y="2601913"/>
          <p14:tracePt t="260311" x="5818188" y="2611438"/>
          <p14:tracePt t="260319" x="5818188" y="2620963"/>
          <p14:tracePt t="260341" x="5810250" y="2638425"/>
          <p14:tracePt t="260348" x="5810250" y="2657475"/>
          <p14:tracePt t="260358" x="5810250" y="2667000"/>
          <p14:tracePt t="260364" x="5810250" y="2684463"/>
          <p14:tracePt t="260375" x="5810250" y="2711450"/>
          <p14:tracePt t="260379" x="5810250" y="2720975"/>
          <p14:tracePt t="260388" x="5810250" y="2730500"/>
          <p14:tracePt t="260394" x="5810250" y="2740025"/>
          <p14:tracePt t="260410" x="5810250" y="2747963"/>
          <p14:tracePt t="260478" x="5827713" y="2757488"/>
          <p14:tracePt t="260485" x="5827713" y="2767013"/>
          <p14:tracePt t="260493" x="5837238" y="2776538"/>
          <p14:tracePt t="260570" x="5837238" y="2784475"/>
          <p14:tracePt t="260637" x="5846763" y="2784475"/>
          <p14:tracePt t="260653" x="5846763" y="2776538"/>
          <p14:tracePt t="260660" x="5854700" y="2776538"/>
          <p14:tracePt t="260668" x="5864225" y="2757488"/>
          <p14:tracePt t="260676" x="5883275" y="2740025"/>
          <p14:tracePt t="260684" x="5891213" y="2720975"/>
          <p14:tracePt t="260691" x="5900738" y="2693988"/>
          <p14:tracePt t="260698" x="5929313" y="2647950"/>
          <p14:tracePt t="260709" x="5937250" y="2593975"/>
          <p14:tracePt t="260713" x="5937250" y="2547938"/>
          <p14:tracePt t="260724" x="5946775" y="2520950"/>
          <p14:tracePt t="260728" x="5946775" y="2501900"/>
          <p14:tracePt t="260737" x="5946775" y="2484438"/>
          <p14:tracePt t="260745" x="5946775" y="2465388"/>
          <p14:tracePt t="260752" x="5946775" y="2438400"/>
          <p14:tracePt t="260760" x="5946775" y="2428875"/>
          <p14:tracePt t="260767" x="5946775" y="2411413"/>
          <p14:tracePt t="260775" x="5946775" y="2392363"/>
          <p14:tracePt t="260782" x="5937250" y="2374900"/>
          <p14:tracePt t="260791" x="5929313" y="2355850"/>
          <p14:tracePt t="260798" x="5919788" y="2338388"/>
          <p14:tracePt t="260808" x="5910263" y="2328863"/>
          <p14:tracePt t="260813" x="5910263" y="2319338"/>
          <p14:tracePt t="260821" x="5900738" y="2319338"/>
          <p14:tracePt t="260829" x="5883275" y="2309813"/>
          <p14:tracePt t="260835" x="5873750" y="2292350"/>
          <p14:tracePt t="260842" x="5864225" y="2282825"/>
          <p14:tracePt t="260850" x="5854700" y="2282825"/>
          <p14:tracePt t="260859" x="5854700" y="2273300"/>
          <p14:tracePt t="260866" x="5846763" y="2273300"/>
          <p14:tracePt t="260972" x="5827713" y="2273300"/>
          <p14:tracePt t="261003" x="5818188" y="2273300"/>
          <p14:tracePt t="261010" x="5810250" y="2273300"/>
          <p14:tracePt t="261018" x="5810250" y="2282825"/>
          <p14:tracePt t="261025" x="5800725" y="2282825"/>
          <p14:tracePt t="261033" x="5791200" y="2292350"/>
          <p14:tracePt t="261042" x="5781675" y="2292350"/>
          <p14:tracePt t="261047" x="5781675" y="2301875"/>
          <p14:tracePt t="261059" x="5773738" y="2301875"/>
          <p14:tracePt t="261063" x="5773738" y="2309813"/>
          <p14:tracePt t="261071" x="5773738" y="2319338"/>
          <p14:tracePt t="261078" x="5764213" y="2319338"/>
          <p14:tracePt t="261086" x="5764213" y="2328863"/>
          <p14:tracePt t="261101" x="5764213" y="2346325"/>
          <p14:tracePt t="261117" x="5754688" y="2355850"/>
          <p14:tracePt t="261125" x="5754688" y="2382838"/>
          <p14:tracePt t="261132" x="5754688" y="2401888"/>
          <p14:tracePt t="261141" x="5745163" y="2419350"/>
          <p14:tracePt t="261147" x="5745163" y="2447925"/>
          <p14:tracePt t="261158" x="5745163" y="2455863"/>
          <p14:tracePt t="261162" x="5745163" y="2474913"/>
          <p14:tracePt t="261170" x="5745163" y="2484438"/>
          <p14:tracePt t="261177" x="5745163" y="2501900"/>
          <p14:tracePt t="261185" x="5745163" y="2511425"/>
          <p14:tracePt t="261200" x="5745163" y="2520950"/>
          <p14:tracePt t="261208" x="5745163" y="2528888"/>
          <p14:tracePt t="261216" x="5745163" y="2538413"/>
          <p14:tracePt t="261224" x="5745163" y="2547938"/>
          <p14:tracePt t="261231" x="5754688" y="2557463"/>
          <p14:tracePt t="261246" x="5754688" y="2565400"/>
          <p14:tracePt t="261261" x="5754688" y="2574925"/>
          <p14:tracePt t="261269" x="5754688" y="2593975"/>
          <p14:tracePt t="261276" x="5764213" y="2611438"/>
          <p14:tracePt t="261284" x="5773738" y="2620963"/>
          <p14:tracePt t="261300" x="5781675" y="2630488"/>
          <p14:tracePt t="261308" x="5781675" y="2638425"/>
          <p14:tracePt t="261314" x="5791200" y="2657475"/>
          <p14:tracePt t="261325" x="5810250" y="2674938"/>
          <p14:tracePt t="261329" x="5818188" y="2684463"/>
          <p14:tracePt t="261337" x="5827713" y="2684463"/>
          <p14:tracePt t="261353" x="5846763" y="2693988"/>
          <p14:tracePt t="261374" x="5854700" y="2693988"/>
          <p14:tracePt t="261390" x="5854700" y="2703513"/>
          <p14:tracePt t="261428" x="5864225" y="2711450"/>
          <p14:tracePt t="261482" x="5873750" y="2711450"/>
          <p14:tracePt t="261497" x="5883275" y="2711450"/>
          <p14:tracePt t="261512" x="5900738" y="2703513"/>
          <p14:tracePt t="261519" x="5910263" y="2703513"/>
          <p14:tracePt t="261535" x="5919788" y="2693988"/>
          <p14:tracePt t="261618" x="5919788" y="2684463"/>
          <p14:tracePt t="261625" x="5919788" y="2674938"/>
          <p14:tracePt t="261634" x="5919788" y="2667000"/>
          <p14:tracePt t="261641" x="5919788" y="2657475"/>
          <p14:tracePt t="261649" x="5919788" y="2647950"/>
          <p14:tracePt t="261657" x="5919788" y="2638425"/>
          <p14:tracePt t="261664" x="5919788" y="2620963"/>
          <p14:tracePt t="261675" x="5919788" y="2584450"/>
          <p14:tracePt t="261679" x="5910263" y="2557463"/>
          <p14:tracePt t="261687" x="5900738" y="2538413"/>
          <p14:tracePt t="261695" x="5900738" y="2528888"/>
          <p14:tracePt t="261702" x="5891213" y="2528888"/>
          <p14:tracePt t="261709" x="5891213" y="2520950"/>
          <p14:tracePt t="261732" x="5891213" y="2511425"/>
          <p14:tracePt t="261755" x="5883275" y="2511425"/>
          <p14:tracePt t="261762" x="5873750" y="2501900"/>
          <p14:tracePt t="261777" x="5864225" y="2492375"/>
          <p14:tracePt t="261786" x="5854700" y="2492375"/>
          <p14:tracePt t="261793" x="5854700" y="2484438"/>
          <p14:tracePt t="261800" x="5827713" y="2474913"/>
          <p14:tracePt t="261808" x="5818188" y="2465388"/>
          <p14:tracePt t="261824" x="5810250" y="2455863"/>
          <p14:tracePt t="261831" x="5800725" y="2455863"/>
          <p14:tracePt t="261846" x="5791200" y="2447925"/>
          <p14:tracePt t="261861" x="5781675" y="2447925"/>
          <p14:tracePt t="261953" x="5773738" y="2447925"/>
          <p14:tracePt t="261975" x="5764213" y="2447925"/>
          <p14:tracePt t="261990" x="5754688" y="2447925"/>
          <p14:tracePt t="263248" x="5754688" y="2455863"/>
          <p14:tracePt t="263254" x="5773738" y="2501900"/>
          <p14:tracePt t="263262" x="5810250" y="2547938"/>
          <p14:tracePt t="263269" x="5827713" y="2593975"/>
          <p14:tracePt t="263277" x="5846763" y="2638425"/>
          <p14:tracePt t="263285" x="5864225" y="2667000"/>
          <p14:tracePt t="263293" x="5873750" y="2684463"/>
          <p14:tracePt t="263300" x="5891213" y="2703513"/>
          <p14:tracePt t="263308" x="5900738" y="2730500"/>
          <p14:tracePt t="263316" x="5910263" y="2747963"/>
          <p14:tracePt t="263323" x="5919788" y="2767013"/>
          <p14:tracePt t="263331" x="5929313" y="2767013"/>
          <p14:tracePt t="263339" x="5946775" y="2776538"/>
          <p14:tracePt t="263346" x="5956300" y="2784475"/>
          <p14:tracePt t="263357" x="5965825" y="2813050"/>
          <p14:tracePt t="263360" x="5983288" y="2830513"/>
          <p14:tracePt t="263369" x="5992813" y="2849563"/>
          <p14:tracePt t="263376" x="6002338" y="2857500"/>
          <p14:tracePt t="263384" x="6010275" y="2876550"/>
          <p14:tracePt t="263391" x="6010275" y="2886075"/>
          <p14:tracePt t="263399" x="6019800" y="2894013"/>
          <p14:tracePt t="263407" x="6029325" y="2903538"/>
          <p14:tracePt t="263415" x="6038850" y="2903538"/>
          <p14:tracePt t="263423" x="6038850" y="2913063"/>
          <p14:tracePt t="263468" x="6046788" y="2913063"/>
          <p14:tracePt t="263506" x="6056313" y="2913063"/>
          <p14:tracePt t="263513" x="6065838" y="2922588"/>
          <p14:tracePt t="263521" x="6065838" y="2930525"/>
          <p14:tracePt t="263528" x="6075363" y="2940050"/>
          <p14:tracePt t="263539" x="6092825" y="2959100"/>
          <p14:tracePt t="263543" x="6102350" y="2968625"/>
          <p14:tracePt t="263551" x="6119813" y="2976563"/>
          <p14:tracePt t="263560" x="6129338" y="2995613"/>
          <p14:tracePt t="263566" x="6138863" y="3005138"/>
          <p14:tracePt t="263573" x="6156325" y="3013075"/>
          <p14:tracePt t="263582" x="6165850" y="3022600"/>
          <p14:tracePt t="263590" x="6184900" y="3041650"/>
          <p14:tracePt t="263597" x="6211888" y="3059113"/>
          <p14:tracePt t="263606" x="6211888" y="3068638"/>
          <p14:tracePt t="263612" x="6221413" y="3078163"/>
          <p14:tracePt t="263622" x="6229350" y="3086100"/>
          <p14:tracePt t="263627" x="6248400" y="3095625"/>
          <p14:tracePt t="263635" x="6257925" y="3095625"/>
          <p14:tracePt t="263642" x="6265863" y="3114675"/>
          <p14:tracePt t="263650" x="6275388" y="3114675"/>
          <p14:tracePt t="263657" x="6284913" y="3122613"/>
          <p14:tracePt t="263673" x="6284913" y="3132138"/>
          <p14:tracePt t="263680" x="6294438" y="3132138"/>
          <p14:tracePt t="263696" x="6302375" y="3132138"/>
          <p14:tracePt t="263707" x="6311900" y="3132138"/>
          <p14:tracePt t="263719" x="6330950" y="3141663"/>
          <p14:tracePt t="263741" x="6338888" y="3151188"/>
          <p14:tracePt t="263749" x="6348413" y="3151188"/>
          <p14:tracePt t="263765" x="6357938" y="3151188"/>
          <p14:tracePt t="263773" x="6367463" y="3151188"/>
          <p14:tracePt t="263863" x="6375400" y="3151188"/>
          <p14:tracePt t="263871" x="6375400" y="3141663"/>
          <p14:tracePt t="263877" x="6394450" y="3114675"/>
          <p14:tracePt t="263886" x="6384925" y="3041650"/>
          <p14:tracePt t="263898" x="6384925" y="2968625"/>
          <p14:tracePt t="263900" x="6367463" y="2894013"/>
          <p14:tracePt t="263909" x="6338888" y="2776538"/>
          <p14:tracePt t="263915" x="6311900" y="2693988"/>
          <p14:tracePt t="263924" x="6294438" y="2647950"/>
          <p14:tracePt t="263931" x="6265863" y="2593975"/>
          <p14:tracePt t="263940" x="6248400" y="2557463"/>
          <p14:tracePt t="263946" x="6211888" y="2538413"/>
          <p14:tracePt t="263955" x="6165850" y="2501900"/>
          <p14:tracePt t="263961" x="6138863" y="2484438"/>
          <p14:tracePt t="263972" x="6092825" y="2447925"/>
          <p14:tracePt t="263976" x="6046788" y="2419350"/>
          <p14:tracePt t="263985" x="6019800" y="2392363"/>
          <p14:tracePt t="263991" x="5956300" y="2374900"/>
          <p14:tracePt t="263999" x="5937250" y="2355850"/>
          <p14:tracePt t="264007" x="5919788" y="2346325"/>
          <p14:tracePt t="264015" x="5910263" y="2346325"/>
          <p14:tracePt t="264022" x="5900738" y="2338388"/>
          <p14:tracePt t="264060" x="5900738" y="2328863"/>
          <p14:tracePt t="264075" x="5891213" y="2328863"/>
          <p14:tracePt t="264099" x="5883275" y="2319338"/>
          <p14:tracePt t="264152" x="5854700" y="2319338"/>
          <p14:tracePt t="264159" x="5837238" y="2319338"/>
          <p14:tracePt t="264167" x="5827713" y="2328863"/>
          <p14:tracePt t="264175" x="5810250" y="2328863"/>
          <p14:tracePt t="264197" x="5800725" y="2328863"/>
          <p14:tracePt t="264236" x="5800725" y="2338388"/>
          <p14:tracePt t="264242" x="5791200" y="2346325"/>
          <p14:tracePt t="264250" x="5781675" y="2346325"/>
          <p14:tracePt t="264266" x="5773738" y="2355850"/>
          <p14:tracePt t="264274" x="5764213" y="2365375"/>
          <p14:tracePt t="264281" x="5764213" y="2374900"/>
          <p14:tracePt t="264289" x="5754688" y="2382838"/>
          <p14:tracePt t="264297" x="5754688" y="2401888"/>
          <p14:tracePt t="264306" x="5745163" y="2428875"/>
          <p14:tracePt t="264311" x="5745163" y="2447925"/>
          <p14:tracePt t="264318" x="5737225" y="2465388"/>
          <p14:tracePt t="264326" x="5737225" y="2484438"/>
          <p14:tracePt t="264334" x="5737225" y="2492375"/>
          <p14:tracePt t="264342" x="5727700" y="2501900"/>
          <p14:tracePt t="264372" x="5727700" y="2511425"/>
          <p14:tracePt t="264395" x="5727700" y="2520950"/>
          <p14:tracePt t="264403" x="5727700" y="2528888"/>
          <p14:tracePt t="264410" x="5727700" y="2538413"/>
          <p14:tracePt t="264418" x="5737225" y="2547938"/>
          <p14:tracePt t="264433" x="5754688" y="2574925"/>
          <p14:tracePt t="264440" x="5773738" y="2593975"/>
          <p14:tracePt t="264448" x="5810250" y="2611438"/>
          <p14:tracePt t="264456" x="5837238" y="2630488"/>
          <p14:tracePt t="264464" x="5854700" y="2638425"/>
          <p14:tracePt t="264472" x="5873750" y="2647950"/>
          <p14:tracePt t="264478" x="5883275" y="2657475"/>
          <p14:tracePt t="264490" x="5891213" y="2657475"/>
          <p14:tracePt t="264495" x="5900738" y="2667000"/>
          <p14:tracePt t="264502" x="5910263" y="2667000"/>
          <p14:tracePt t="264510" x="5919788" y="2667000"/>
          <p14:tracePt t="264532" x="5929313" y="2667000"/>
          <p14:tracePt t="264540" x="5937250" y="2667000"/>
          <p14:tracePt t="264548" x="5946775" y="2667000"/>
          <p14:tracePt t="264563" x="5956300" y="2667000"/>
          <p14:tracePt t="264600" x="5965825" y="2657475"/>
          <p14:tracePt t="264616" x="5983288" y="2657475"/>
          <p14:tracePt t="264623" x="5983288" y="2647950"/>
          <p14:tracePt t="264639" x="5992813" y="2647950"/>
          <p14:tracePt t="264653" x="5992813" y="2638425"/>
          <p14:tracePt t="264721" x="5992813" y="2630488"/>
          <p14:tracePt t="264729" x="5992813" y="2620963"/>
          <p14:tracePt t="264737" x="5992813" y="2611438"/>
          <p14:tracePt t="264745" x="5992813" y="2593975"/>
          <p14:tracePt t="264755" x="5965825" y="2565400"/>
          <p14:tracePt t="264760" x="5956300" y="2557463"/>
          <p14:tracePt t="264767" x="5946775" y="2538413"/>
          <p14:tracePt t="264776" x="5929313" y="2528888"/>
          <p14:tracePt t="264783" x="5910263" y="2511425"/>
          <p14:tracePt t="264790" x="5891213" y="2501900"/>
          <p14:tracePt t="264798" x="5864225" y="2484438"/>
          <p14:tracePt t="264806" x="5846763" y="2474913"/>
          <p14:tracePt t="264813" x="5827713" y="2474913"/>
          <p14:tracePt t="264822" x="5827713" y="2465388"/>
          <p14:tracePt t="264828" x="5810250" y="2465388"/>
          <p14:tracePt t="264839" x="5810250" y="2455863"/>
          <p14:tracePt t="264851" x="5800725" y="2455863"/>
          <p14:tracePt t="264873" x="5791200" y="2455863"/>
          <p14:tracePt t="264928" x="5781675" y="2455863"/>
          <p14:tracePt t="264966" x="5781675" y="2447925"/>
          <p14:tracePt t="265452" x="5781675" y="2465388"/>
          <p14:tracePt t="265459" x="5800725" y="2484438"/>
          <p14:tracePt t="265466" x="5810250" y="2492375"/>
          <p14:tracePt t="265475" x="5818188" y="2511425"/>
          <p14:tracePt t="265482" x="5827713" y="2528888"/>
          <p14:tracePt t="265490" x="5846763" y="2538413"/>
          <p14:tracePt t="265497" x="5854700" y="2547938"/>
          <p14:tracePt t="265505" x="5864225" y="2565400"/>
          <p14:tracePt t="265512" x="5883275" y="2584450"/>
          <p14:tracePt t="265521" x="5900738" y="2601913"/>
          <p14:tracePt t="265528" x="5919788" y="2611438"/>
          <p14:tracePt t="265539" x="5937250" y="2620963"/>
          <p14:tracePt t="265544" x="5965825" y="2638425"/>
          <p14:tracePt t="265550" x="5965825" y="2647950"/>
          <p14:tracePt t="265558" x="5983288" y="2657475"/>
          <p14:tracePt t="265566" x="6019800" y="2667000"/>
          <p14:tracePt t="265573" x="6038850" y="2684463"/>
          <p14:tracePt t="265581" x="6065838" y="2693988"/>
          <p14:tracePt t="265588" x="6075363" y="2703513"/>
          <p14:tracePt t="265597" x="6102350" y="2711450"/>
          <p14:tracePt t="265605" x="6111875" y="2711450"/>
          <p14:tracePt t="265611" x="6129338" y="2720975"/>
          <p14:tracePt t="265622" x="6129338" y="2730500"/>
          <p14:tracePt t="265626" x="6148388" y="2730500"/>
          <p14:tracePt t="265635" x="6192838" y="2747963"/>
          <p14:tracePt t="265641" x="6238875" y="2767013"/>
          <p14:tracePt t="265650" x="6275388" y="2776538"/>
          <p14:tracePt t="265656" x="6302375" y="2776538"/>
          <p14:tracePt t="265665" x="6311900" y="2784475"/>
          <p14:tracePt t="265672" x="6330950" y="2784475"/>
          <p14:tracePt t="265680" x="6338888" y="2784475"/>
          <p14:tracePt t="265688" x="6348413" y="2784475"/>
          <p14:tracePt t="265706" x="6357938" y="2784475"/>
          <p14:tracePt t="265718" x="6367463" y="2784475"/>
          <p14:tracePt t="265741" x="6375400" y="2784475"/>
          <p14:tracePt t="265748" x="6384925" y="2784475"/>
          <p14:tracePt t="265756" x="6384925" y="2794000"/>
          <p14:tracePt t="265764" x="6394450" y="2794000"/>
          <p14:tracePt t="266082" x="6394450" y="2803525"/>
          <p14:tracePt t="266089" x="6403975" y="2803525"/>
          <p14:tracePt t="266097" x="6403975" y="2813050"/>
          <p14:tracePt t="266104" x="6403975" y="2820988"/>
          <p14:tracePt t="266113" x="6421438" y="2830513"/>
          <p14:tracePt t="266120" x="6430963" y="2840038"/>
          <p14:tracePt t="266129" x="6430963" y="2849563"/>
          <p14:tracePt t="266139" x="6430963" y="2857500"/>
          <p14:tracePt t="266143" x="6440488" y="2867025"/>
          <p14:tracePt t="266151" x="6457950" y="2894013"/>
          <p14:tracePt t="266160" x="6467475" y="2930525"/>
          <p14:tracePt t="266166" x="6486525" y="2940050"/>
          <p14:tracePt t="266174" x="6513513" y="2968625"/>
          <p14:tracePt t="266182" x="6523038" y="2976563"/>
          <p14:tracePt t="266189" x="6523038" y="2995613"/>
          <p14:tracePt t="266197" x="6530975" y="2995613"/>
          <p14:tracePt t="266205" x="6540500" y="3005138"/>
          <p14:tracePt t="266212" x="6550025" y="3005138"/>
          <p14:tracePt t="266222" x="6550025" y="3013075"/>
          <p14:tracePt t="266227" x="6559550" y="3022600"/>
          <p14:tracePt t="266239" x="6577013" y="3032125"/>
          <p14:tracePt t="266242" x="6586538" y="3059113"/>
          <p14:tracePt t="266250" x="6596063" y="3068638"/>
          <p14:tracePt t="266257" x="6613525" y="3078163"/>
          <p14:tracePt t="266266" x="6613525" y="3086100"/>
          <p14:tracePt t="266273" x="6623050" y="3105150"/>
          <p14:tracePt t="266280" x="6623050" y="3114675"/>
          <p14:tracePt t="266289" x="6632575" y="3122613"/>
          <p14:tracePt t="266296" x="6640513" y="3122613"/>
          <p14:tracePt t="266997" x="6640513" y="3132138"/>
          <p14:tracePt t="267004" x="6623050" y="3159125"/>
          <p14:tracePt t="267012" x="6604000" y="3187700"/>
          <p14:tracePt t="267021" x="6586538" y="3214688"/>
          <p14:tracePt t="267027" x="6559550" y="3251200"/>
          <p14:tracePt t="267037" x="6550025" y="3268663"/>
          <p14:tracePt t="267042" x="6540500" y="3297238"/>
          <p14:tracePt t="267050" x="6523038" y="3314700"/>
          <p14:tracePt t="267057" x="6523038" y="3324225"/>
          <p14:tracePt t="267066" x="6513513" y="3333750"/>
          <p14:tracePt t="267072" x="6513513" y="3341688"/>
          <p14:tracePt t="267081" x="6513513" y="3351213"/>
          <p14:tracePt t="267089" x="6503988" y="3351213"/>
          <p14:tracePt t="267104" x="6503988" y="3360738"/>
          <p14:tracePt t="267126" x="6503988" y="3370263"/>
          <p14:tracePt t="267187" x="6494463" y="3370263"/>
          <p14:tracePt t="267194" x="6494463" y="3378200"/>
          <p14:tracePt t="267202" x="6494463" y="3387725"/>
          <p14:tracePt t="267210" x="6494463" y="3406775"/>
          <p14:tracePt t="267220" x="6494463" y="3424238"/>
          <p14:tracePt t="267225" x="6477000" y="3451225"/>
          <p14:tracePt t="267233" x="6477000" y="3460750"/>
          <p14:tracePt t="267240" x="6477000" y="3470275"/>
          <p14:tracePt t="267255" x="6477000" y="3479800"/>
          <p14:tracePt t="267263" x="6477000" y="3497263"/>
          <p14:tracePt t="267271" x="6477000" y="3506788"/>
          <p14:tracePt t="267279" x="6477000" y="3516313"/>
          <p14:tracePt t="267287" x="6477000" y="3524250"/>
          <p14:tracePt t="267294" x="6477000" y="3533775"/>
          <p14:tracePt t="267309" x="6477000" y="3552825"/>
          <p14:tracePt t="267317" x="6477000" y="3560763"/>
          <p14:tracePt t="267324" x="6477000" y="3570288"/>
          <p14:tracePt t="267332" x="6486525" y="3579813"/>
          <p14:tracePt t="267340" x="6486525" y="3597275"/>
          <p14:tracePt t="267348" x="6486525" y="3606800"/>
          <p14:tracePt t="267978" x="6477000" y="3606800"/>
          <p14:tracePt t="267985" x="6477000" y="3597275"/>
          <p14:tracePt t="267993" x="6467475" y="3597275"/>
          <p14:tracePt t="268001" x="6457950" y="3589338"/>
          <p14:tracePt t="268008" x="6457950" y="3579813"/>
          <p14:tracePt t="268016" x="6448425" y="3570288"/>
          <p14:tracePt t="268023" x="6440488" y="3552825"/>
          <p14:tracePt t="268031" x="6430963" y="3552825"/>
          <p14:tracePt t="268038" x="6430963" y="3533775"/>
          <p14:tracePt t="268047" x="6421438" y="3533775"/>
          <p14:tracePt t="268054" x="6421438" y="3524250"/>
          <p14:tracePt t="268061" x="6421438" y="3516313"/>
          <p14:tracePt t="268070" x="6411913" y="3516313"/>
          <p14:tracePt t="268077" x="6411913" y="3506788"/>
          <p14:tracePt t="268115" x="6411913" y="3497263"/>
          <p14:tracePt t="268122" x="6411913" y="3487738"/>
          <p14:tracePt t="268130" x="6394450" y="3479800"/>
          <p14:tracePt t="268191" x="6394450" y="3470275"/>
          <p14:tracePt t="268214" x="6403975" y="3460750"/>
          <p14:tracePt t="268229" x="6403975" y="3451225"/>
          <p14:tracePt t="268304" x="6403975" y="3443288"/>
          <p14:tracePt t="268320" x="6411913" y="3433763"/>
          <p14:tracePt t="268327" x="6421438" y="3433763"/>
          <p14:tracePt t="268335" x="6430963" y="3424238"/>
          <p14:tracePt t="268342" x="6440488" y="3424238"/>
          <p14:tracePt t="268350" x="6448425" y="3414713"/>
          <p14:tracePt t="268357" x="6457950" y="3414713"/>
          <p14:tracePt t="268365" x="6477000" y="3414713"/>
          <p14:tracePt t="268372" x="6503988" y="3414713"/>
          <p14:tracePt t="268380" x="6550025" y="3414713"/>
          <p14:tracePt t="268388" x="6577013" y="3424238"/>
          <p14:tracePt t="268397" x="6604000" y="3424238"/>
          <p14:tracePt t="268404" x="6640513" y="3433763"/>
          <p14:tracePt t="268411" x="6659563" y="3443288"/>
          <p14:tracePt t="268420" x="6677025" y="3451225"/>
          <p14:tracePt t="268426" x="6696075" y="3451225"/>
          <p14:tracePt t="268437" x="6705600" y="3460750"/>
          <p14:tracePt t="268442" x="6723063" y="3470275"/>
          <p14:tracePt t="268449" x="6732588" y="3470275"/>
          <p14:tracePt t="268457" x="6742113" y="3470275"/>
          <p14:tracePt t="268471" x="6750050" y="3470275"/>
          <p14:tracePt t="268563" x="6750050" y="3479800"/>
          <p14:tracePt t="268571" x="6759575" y="3479800"/>
          <p14:tracePt t="268577" x="6759575" y="3497263"/>
          <p14:tracePt t="268594" x="6759575" y="3506788"/>
          <p14:tracePt t="268608" x="6759575" y="3516313"/>
          <p14:tracePt t="268619" x="6769100" y="3516313"/>
          <p14:tracePt t="268623" x="6769100" y="3524250"/>
          <p14:tracePt t="268662" x="6769100" y="3533775"/>
          <p14:tracePt t="268685" x="6769100" y="3543300"/>
          <p14:tracePt t="268701" x="6769100" y="3552825"/>
          <p14:tracePt t="268707" x="6769100" y="3560763"/>
          <p14:tracePt t="268715" x="6769100" y="3579813"/>
          <p14:tracePt t="268722" x="6769100" y="3589338"/>
          <p14:tracePt t="268730" x="6759575" y="3589338"/>
          <p14:tracePt t="268752" x="6750050" y="3597275"/>
          <p14:tracePt t="268760" x="6750050" y="3606800"/>
          <p14:tracePt t="268769" x="6742113" y="3616325"/>
          <p14:tracePt t="268775" x="6742113" y="3625850"/>
          <p14:tracePt t="268790" x="6742113" y="3643313"/>
          <p14:tracePt t="268799" x="6732588" y="3643313"/>
          <p14:tracePt t="268814" x="6723063" y="3643313"/>
          <p14:tracePt t="268822" x="6723063" y="3652838"/>
          <p14:tracePt t="268829" x="6713538" y="3662363"/>
          <p14:tracePt t="268836" x="6705600" y="3662363"/>
          <p14:tracePt t="268844" x="6696075" y="3670300"/>
          <p14:tracePt t="268853" x="6677025" y="3679825"/>
          <p14:tracePt t="268859" x="6677025" y="3689350"/>
          <p14:tracePt t="268874" x="6669088" y="3698875"/>
          <p14:tracePt t="268881" x="6659563" y="3698875"/>
          <p14:tracePt t="268890" x="6650038" y="3706813"/>
          <p14:tracePt t="268897" x="6640513" y="3706813"/>
          <p14:tracePt t="268904" x="6623050" y="3706813"/>
          <p14:tracePt t="268921" x="6613525" y="3706813"/>
          <p14:tracePt t="268928" x="6604000" y="3706813"/>
          <p14:tracePt t="268937" x="6577013" y="3706813"/>
          <p14:tracePt t="268943" x="6567488" y="3706813"/>
          <p14:tracePt t="268954" x="6550025" y="3706813"/>
          <p14:tracePt t="268958" x="6530975" y="3706813"/>
          <p14:tracePt t="268966" x="6523038" y="3706813"/>
          <p14:tracePt t="268981" x="6513513" y="3706813"/>
          <p14:tracePt t="268988" x="6494463" y="3706813"/>
          <p14:tracePt t="268997" x="6486525" y="3706813"/>
          <p14:tracePt t="269004" x="6477000" y="3698875"/>
          <p14:tracePt t="269012" x="6467475" y="3698875"/>
          <p14:tracePt t="269020" x="6457950" y="3689350"/>
          <p14:tracePt t="269041" x="6440488" y="3679825"/>
          <p14:tracePt t="269056" x="6430963" y="3670300"/>
          <p14:tracePt t="269065" x="6430963" y="3662363"/>
          <p14:tracePt t="269073" x="6421438" y="3662363"/>
          <p14:tracePt t="269080" x="6421438" y="3652838"/>
          <p14:tracePt t="269095" x="6411913" y="3652838"/>
          <p14:tracePt t="269110" x="6411913" y="3633788"/>
          <p14:tracePt t="269119" x="6403975" y="3633788"/>
          <p14:tracePt t="269125" x="6403975" y="3625850"/>
          <p14:tracePt t="269140" x="6394450" y="3616325"/>
          <p14:tracePt t="269164" x="6394450" y="3606800"/>
          <p14:tracePt t="269185" x="6394450" y="3597275"/>
          <p14:tracePt t="269201" x="6394450" y="3589338"/>
          <p14:tracePt t="269232" x="6384925" y="3579813"/>
          <p14:tracePt t="269239" x="6384925" y="3570288"/>
          <p14:tracePt t="269247" x="6384925" y="3560763"/>
          <p14:tracePt t="269262" x="6375400" y="3543300"/>
          <p14:tracePt t="269270" x="6375400" y="3533775"/>
          <p14:tracePt t="269277" x="6375400" y="3524250"/>
          <p14:tracePt t="269293" x="6375400" y="3516313"/>
          <p14:tracePt t="269303" x="6375400" y="3506788"/>
          <p14:tracePt t="269307" x="6375400" y="3487738"/>
          <p14:tracePt t="269322" x="6367463" y="3487738"/>
          <p14:tracePt t="269330" x="6367463" y="3479800"/>
          <p14:tracePt t="269384" x="6367463" y="3470275"/>
          <p14:tracePt t="269506" x="6367463" y="3460750"/>
          <p14:tracePt t="269612" x="6375400" y="3460750"/>
          <p14:tracePt t="269618" x="6384925" y="3451225"/>
          <p14:tracePt t="269642" x="6394450" y="3451225"/>
          <p14:tracePt t="269649" x="6411913" y="3451225"/>
          <p14:tracePt t="269657" x="6421438" y="3451225"/>
          <p14:tracePt t="269665" x="6457950" y="3451225"/>
          <p14:tracePt t="269672" x="6477000" y="3451225"/>
          <p14:tracePt t="269680" x="6494463" y="3451225"/>
          <p14:tracePt t="269687" x="6513513" y="3451225"/>
          <p14:tracePt t="269695" x="6530975" y="3451225"/>
          <p14:tracePt t="269703" x="6550025" y="3451225"/>
          <p14:tracePt t="269710" x="6567488" y="3460750"/>
          <p14:tracePt t="269726" x="6577013" y="3460750"/>
          <p14:tracePt t="269736" x="6577013" y="3470275"/>
          <p14:tracePt t="269740" x="6604000" y="3470275"/>
          <p14:tracePt t="269755" x="6613525" y="3470275"/>
          <p14:tracePt t="269878" x="6613525" y="3479800"/>
          <p14:tracePt t="269886" x="6623050" y="3479800"/>
          <p14:tracePt t="269907" x="6623050" y="3497263"/>
          <p14:tracePt t="269915" x="6632575" y="3506788"/>
          <p14:tracePt t="270594" x="6596063" y="3533775"/>
          <p14:tracePt t="270602" x="6530975" y="3570288"/>
          <p14:tracePt t="270608" x="6486525" y="3625850"/>
          <p14:tracePt t="270619" x="6403975" y="3662363"/>
          <p14:tracePt t="270624" x="6338888" y="3743325"/>
          <p14:tracePt t="270632" x="6248400" y="3835400"/>
          <p14:tracePt t="270641" x="6129338" y="3908425"/>
          <p14:tracePt t="270647" x="6046788" y="3990975"/>
          <p14:tracePt t="270654" x="5946775" y="4081463"/>
          <p14:tracePt t="270663" x="5827713" y="4164013"/>
          <p14:tracePt t="270670" x="5727700" y="4256088"/>
          <p14:tracePt t="270678" x="5645150" y="4329113"/>
          <p14:tracePt t="270686" x="5554663" y="4383088"/>
          <p14:tracePt t="270692" x="5453063" y="4456113"/>
          <p14:tracePt t="270703" x="5334000" y="4538663"/>
          <p14:tracePt t="270708" x="5233988" y="4611688"/>
          <p14:tracePt t="270718" x="5143500" y="4665663"/>
          <p14:tracePt t="270722" x="5024438" y="4738688"/>
          <p14:tracePt t="270730" x="4924425" y="4811713"/>
          <p14:tracePt t="270738" x="4805363" y="4884738"/>
          <p14:tracePt t="270746" x="4703763" y="4949825"/>
          <p14:tracePt t="270753" x="4567238" y="5003800"/>
          <p14:tracePt t="270761" x="4467225" y="5059363"/>
          <p14:tracePt t="270768" x="4367213" y="5122863"/>
          <p14:tracePt t="270776" x="4256088" y="5159375"/>
          <p14:tracePt t="270785" x="4138613" y="5205413"/>
          <p14:tracePt t="270791" x="4010025" y="5251450"/>
          <p14:tracePt t="270802" x="3890963" y="5295900"/>
          <p14:tracePt t="270808" x="3763963" y="5351463"/>
          <p14:tracePt t="270815" x="3662363" y="5397500"/>
          <p14:tracePt t="270821" x="3508375" y="5441950"/>
          <p14:tracePt t="270830" x="3362325" y="5487988"/>
          <p14:tracePt t="270836" x="3197225" y="5543550"/>
          <p14:tracePt t="270845" x="3041650" y="5588000"/>
          <p14:tracePt t="270852" x="2895600" y="5616575"/>
          <p14:tracePt t="270860" x="2776538" y="5661025"/>
          <p14:tracePt t="270868" x="2667000" y="5689600"/>
          <p14:tracePt t="270875" x="2547938" y="5716588"/>
          <p14:tracePt t="270886" x="2438400" y="5743575"/>
          <p14:tracePt t="270891" x="2338388" y="5789613"/>
          <p14:tracePt t="270898" x="2211388" y="5853113"/>
          <p14:tracePt t="270906" x="2055813" y="5908675"/>
          <p14:tracePt t="270912" x="1936750" y="5972175"/>
          <p14:tracePt t="270920" x="1827213" y="6027738"/>
          <p14:tracePt t="270927" x="1727200" y="6081713"/>
          <p14:tracePt t="270934" x="1608138" y="6154738"/>
          <p14:tracePt t="270942" x="1543050" y="6191250"/>
          <p14:tracePt t="270950" x="1479550" y="6218238"/>
          <p14:tracePt t="270957" x="1452563" y="6237288"/>
          <p14:tracePt t="270968" x="1406525" y="6273800"/>
          <p14:tracePt t="270973" x="1360488" y="6283325"/>
          <p14:tracePt t="270980" x="1343025" y="6300788"/>
          <p14:tracePt t="270988" x="1323975" y="6319838"/>
          <p14:tracePt t="270995" x="1296988" y="6346825"/>
          <p14:tracePt t="271003" x="1270000" y="6364288"/>
          <p14:tracePt t="271010" x="1243013" y="6373813"/>
          <p14:tracePt t="271019" x="1233488" y="6392863"/>
          <p14:tracePt t="271027" x="1214438" y="6410325"/>
          <p14:tracePt t="271036" x="1206500" y="6419850"/>
          <p14:tracePt t="271042" x="1196975" y="6429375"/>
          <p14:tracePt t="271053" x="1196975" y="6437313"/>
          <p14:tracePt t="271057" x="1187450" y="6437313"/>
          <p14:tracePt t="271156" x="1223963" y="6429375"/>
          <p14:tracePt t="271163" x="1306513" y="6383338"/>
          <p14:tracePt t="271170" x="1389063" y="6319838"/>
          <p14:tracePt t="271178" x="1498600" y="6210300"/>
          <p14:tracePt t="271186" x="1644650" y="6118225"/>
          <p14:tracePt t="271194" x="1827213" y="6008688"/>
          <p14:tracePt t="271203" x="2063750" y="5807075"/>
          <p14:tracePt t="271209" x="2338388" y="5580063"/>
          <p14:tracePt t="271218" x="2566988" y="5405438"/>
          <p14:tracePt t="271224" x="2878138" y="5186363"/>
          <p14:tracePt t="271236" x="3279775" y="4922838"/>
          <p14:tracePt t="271241" x="3763963" y="4592638"/>
          <p14:tracePt t="271248" x="4292600" y="4200525"/>
          <p14:tracePt t="271254" x="4749800" y="3816350"/>
          <p14:tracePt t="271262" x="5187950" y="3543300"/>
          <p14:tracePt t="271269" x="5562600" y="3287713"/>
          <p14:tracePt t="271278" x="5837238" y="3086100"/>
          <p14:tracePt t="271285" x="6092825" y="2903538"/>
          <p14:tracePt t="271293" x="6294438" y="2757488"/>
          <p14:tracePt t="271302" x="6448425" y="2630488"/>
          <p14:tracePt t="271308" x="6586538" y="2538413"/>
          <p14:tracePt t="271319" x="6705600" y="2484438"/>
          <p14:tracePt t="271325" x="6769100" y="2447925"/>
          <p14:tracePt t="271330" x="6796088" y="2411413"/>
          <p14:tracePt t="271338" x="6815138" y="2401888"/>
          <p14:tracePt t="271353" x="6832600" y="2401888"/>
          <p14:tracePt t="271612" x="6815138" y="2401888"/>
          <p14:tracePt t="271619" x="6796088" y="2411413"/>
          <p14:tracePt t="271627" x="6778625" y="2411413"/>
          <p14:tracePt t="271635" x="6769100" y="2411413"/>
          <p14:tracePt t="272053" x="6769100" y="2484438"/>
          <p14:tracePt t="272060" x="6759575" y="2593975"/>
          <p14:tracePt t="272067" x="6742113" y="2711450"/>
          <p14:tracePt t="272075" x="6713538" y="2840038"/>
          <p14:tracePt t="272084" x="6713538" y="2949575"/>
          <p14:tracePt t="272091" x="6705600" y="3041650"/>
          <p14:tracePt t="272101" x="6686550" y="3178175"/>
          <p14:tracePt t="272106" x="6669088" y="3268663"/>
          <p14:tracePt t="272114" x="6659563" y="3414713"/>
          <p14:tracePt t="272120" x="6640513" y="3543300"/>
          <p14:tracePt t="272128" x="6632575" y="3689350"/>
          <p14:tracePt t="272136" x="6613525" y="3816350"/>
          <p14:tracePt t="272144" x="6604000" y="3954463"/>
          <p14:tracePt t="272152" x="6586538" y="4064000"/>
          <p14:tracePt t="272159" x="6559550" y="4173538"/>
          <p14:tracePt t="272168" x="6540500" y="4256088"/>
          <p14:tracePt t="272175" x="6530975" y="4329113"/>
          <p14:tracePt t="272185" x="6523038" y="4419600"/>
          <p14:tracePt t="272191" x="6503988" y="4483100"/>
          <p14:tracePt t="272197" x="6503988" y="4556125"/>
          <p14:tracePt t="272206" x="6494463" y="4638675"/>
          <p14:tracePt t="272212" x="6486525" y="4675188"/>
          <p14:tracePt t="272219" x="6467475" y="4738688"/>
          <p14:tracePt t="272227" x="6457950" y="4775200"/>
          <p14:tracePt t="272235" x="6448425" y="4840288"/>
          <p14:tracePt t="272243" x="6448425" y="4857750"/>
          <p14:tracePt t="272251" x="6440488" y="4876800"/>
          <p14:tracePt t="272257" x="6440488" y="4884738"/>
          <p14:tracePt t="272269" x="6430963" y="4884738"/>
          <p14:tracePt t="272280" x="6430963" y="4894263"/>
          <p14:tracePt t="272303" x="6421438" y="4903788"/>
          <p14:tracePt t="272311" x="6411913" y="4922838"/>
          <p14:tracePt t="272319" x="6394450" y="4940300"/>
          <p14:tracePt t="272327" x="6357938" y="4986338"/>
          <p14:tracePt t="272335" x="6338888" y="5013325"/>
          <p14:tracePt t="272341" x="6321425" y="5049838"/>
          <p14:tracePt t="272351" x="6294438" y="5076825"/>
          <p14:tracePt t="272356" x="6257925" y="5132388"/>
          <p14:tracePt t="272368" x="6211888" y="5195888"/>
          <p14:tracePt t="272373" x="6192838" y="5222875"/>
          <p14:tracePt t="272379" x="6148388" y="5259388"/>
          <p14:tracePt t="272386" x="6129338" y="5278438"/>
          <p14:tracePt t="272395" x="6111875" y="5295900"/>
          <p14:tracePt t="272402" x="6102350" y="5305425"/>
          <p14:tracePt t="272410" x="6083300" y="5324475"/>
          <p14:tracePt t="272418" x="6065838" y="5360988"/>
          <p14:tracePt t="272425" x="6046788" y="5397500"/>
          <p14:tracePt t="272435" x="6019800" y="5441950"/>
          <p14:tracePt t="272439" x="5973763" y="5487988"/>
          <p14:tracePt t="272451" x="5937250" y="5514975"/>
          <p14:tracePt t="272457" x="5919788" y="5580063"/>
          <p14:tracePt t="272462" x="5891213" y="5616575"/>
          <p14:tracePt t="272470" x="5854700" y="5670550"/>
          <p14:tracePt t="272478" x="5837238" y="5716588"/>
          <p14:tracePt t="272485" x="5827713" y="5743575"/>
          <p14:tracePt t="272494" x="5818188" y="5780088"/>
          <p14:tracePt t="272501" x="5810250" y="5780088"/>
          <p14:tracePt t="273125" x="5810250" y="5643563"/>
          <p14:tracePt t="273132" x="5864225" y="5295900"/>
          <p14:tracePt t="273140" x="5965825" y="4857750"/>
          <p14:tracePt t="273150" x="6065838" y="4283075"/>
          <p14:tracePt t="273155" x="6129338" y="3779838"/>
          <p14:tracePt t="273163" x="6202363" y="3351213"/>
          <p14:tracePt t="273170" x="6238875" y="2995613"/>
          <p14:tracePt t="273178" x="6284913" y="2711450"/>
          <p14:tracePt t="273185" x="6294438" y="2565400"/>
          <p14:tracePt t="273193" x="6311900" y="2438400"/>
          <p14:tracePt t="273201" x="6321425" y="2346325"/>
          <p14:tracePt t="273208" x="6321425" y="2273300"/>
          <p14:tracePt t="273217" x="6330950" y="2209800"/>
          <p14:tracePt t="273223" x="6330950" y="2182813"/>
          <p14:tracePt t="273234" x="6330950" y="2173288"/>
          <p14:tracePt t="273498" x="6330950" y="2228850"/>
          <p14:tracePt t="273504" x="6330950" y="2319338"/>
          <p14:tracePt t="273513" x="6330950" y="2411413"/>
          <p14:tracePt t="273519" x="6330950" y="2465388"/>
          <p14:tracePt t="273528" x="6321425" y="2557463"/>
          <p14:tracePt t="273535" x="6321425" y="2647950"/>
          <p14:tracePt t="273543" x="6321425" y="2747963"/>
          <p14:tracePt t="273550" x="6321425" y="2820988"/>
          <p14:tracePt t="273558" x="6294438" y="2894013"/>
          <p14:tracePt t="273567" x="6294438" y="2940050"/>
          <p14:tracePt t="273573" x="6294438" y="2968625"/>
          <p14:tracePt t="273584" x="6294438" y="2986088"/>
          <p14:tracePt t="273597" x="6294438" y="2995613"/>
          <p14:tracePt t="274563" x="6284913" y="3059113"/>
          <p14:tracePt t="274570" x="6257925" y="3132138"/>
          <p14:tracePt t="274578" x="6229350" y="3251200"/>
          <p14:tracePt t="274585" x="6211888" y="3324225"/>
          <p14:tracePt t="274594" x="6202363" y="3387725"/>
          <p14:tracePt t="274601" x="6192838" y="3497263"/>
          <p14:tracePt t="274609" x="6165850" y="3606800"/>
          <p14:tracePt t="274616" x="6148388" y="3752850"/>
          <p14:tracePt t="274625" x="6129338" y="3871913"/>
          <p14:tracePt t="274633" x="6119813" y="4000500"/>
          <p14:tracePt t="274639" x="6092825" y="4090988"/>
          <p14:tracePt t="274650" x="6075363" y="4191000"/>
          <p14:tracePt t="274654" x="6046788" y="4264025"/>
          <p14:tracePt t="274662" x="6046788" y="4319588"/>
          <p14:tracePt t="274671" x="6046788" y="4356100"/>
          <p14:tracePt t="274677" x="6029325" y="4410075"/>
          <p14:tracePt t="274686" x="6010275" y="4502150"/>
          <p14:tracePt t="274692" x="6010275" y="4575175"/>
          <p14:tracePt t="274700" x="6002338" y="4638675"/>
          <p14:tracePt t="274708" x="6002338" y="4730750"/>
          <p14:tracePt t="274716" x="6002338" y="4803775"/>
          <p14:tracePt t="274723" x="6002338" y="4876800"/>
          <p14:tracePt t="274733" x="5992813" y="4976813"/>
          <p14:tracePt t="274737" x="5992813" y="5032375"/>
          <p14:tracePt t="274746" x="5983288" y="5076825"/>
          <p14:tracePt t="274753" x="5965825" y="5113338"/>
          <p14:tracePt t="274761" x="5965825" y="5132388"/>
          <p14:tracePt t="274769" x="5965825" y="5141913"/>
          <p14:tracePt t="274776" x="5965825" y="5149850"/>
          <p14:tracePt t="274830" x="5965825" y="5159375"/>
          <p14:tracePt t="274845" x="5956300" y="5178425"/>
          <p14:tracePt t="274851" x="5956300" y="5195888"/>
          <p14:tracePt t="274860" x="5937250" y="5232400"/>
          <p14:tracePt t="274867" x="5929313" y="5259388"/>
          <p14:tracePt t="274876" x="5919788" y="5295900"/>
          <p14:tracePt t="274882" x="5910263" y="5332413"/>
          <p14:tracePt t="274890" x="5900738" y="5360988"/>
          <p14:tracePt t="274906" x="5891213" y="5397500"/>
          <p14:tracePt t="274916" x="5883275" y="5424488"/>
          <p14:tracePt t="274920" x="5873750" y="5470525"/>
          <p14:tracePt t="274929" x="5864225" y="5487988"/>
          <p14:tracePt t="274936" x="5837238" y="5514975"/>
          <p14:tracePt t="274943" x="5827713" y="5551488"/>
          <p14:tracePt t="274951" x="5827713" y="5580063"/>
          <p14:tracePt t="274959" x="5818188" y="5597525"/>
          <p14:tracePt t="274967" x="5810250" y="5616575"/>
          <p14:tracePt t="274974" x="5800725" y="5643563"/>
          <p14:tracePt t="274982" x="5800725" y="5653088"/>
          <p14:tracePt t="275000" x="5791200" y="5661025"/>
          <p14:tracePt t="275003" x="5791200" y="5670550"/>
          <p14:tracePt t="275012" x="5791200" y="5680075"/>
          <p14:tracePt t="275019" x="5791200" y="5689600"/>
          <p14:tracePt t="275028" x="5781675" y="5716588"/>
          <p14:tracePt t="275034" x="5754688" y="5743575"/>
          <p14:tracePt t="275043" x="5737225" y="5789613"/>
          <p14:tracePt t="275050" x="5727700" y="5826125"/>
          <p14:tracePt t="275058" x="5727700" y="5835650"/>
          <p14:tracePt t="275066" x="5718175" y="5843588"/>
          <p14:tracePt t="275073" x="5718175" y="5853113"/>
          <p14:tracePt t="275157" x="5708650" y="5853113"/>
          <p14:tracePt t="275270" x="5708650" y="5862638"/>
          <p14:tracePt t="275308" x="5700713" y="5862638"/>
          <p14:tracePt t="275324" x="5700713" y="5872163"/>
          <p14:tracePt t="275339" x="5691188" y="5872163"/>
          <p14:tracePt t="275347" x="5672138" y="5872163"/>
          <p14:tracePt t="275354" x="5672138" y="5881688"/>
          <p14:tracePt t="275362" x="5654675" y="5899150"/>
          <p14:tracePt t="275369" x="5645150" y="5899150"/>
          <p14:tracePt t="275376" x="5645150" y="5908675"/>
          <p14:tracePt t="275384" x="5635625" y="5908675"/>
          <p14:tracePt t="275415" x="5635625" y="5918200"/>
          <p14:tracePt t="275422" x="5627688" y="5918200"/>
          <p14:tracePt t="275864" x="5672138" y="5743575"/>
          <p14:tracePt t="275871" x="5764213" y="5470525"/>
          <p14:tracePt t="275880" x="5837238" y="5241925"/>
          <p14:tracePt t="275897" x="5973763" y="4857750"/>
          <p14:tracePt t="275909" x="6019800" y="4694238"/>
          <p14:tracePt t="275909" x="6065838" y="4556125"/>
          <p14:tracePt t="275917" x="6092825" y="4410075"/>
          <p14:tracePt t="275925" x="6119813" y="4329113"/>
          <p14:tracePt t="275932" x="6129338" y="4292600"/>
          <p14:tracePt t="275940" x="6138863" y="4273550"/>
          <p14:tracePt t="275949" x="6138863" y="4256088"/>
          <p14:tracePt t="275955" x="6138863" y="4246563"/>
          <p14:tracePt t="276191" x="6138863" y="4227513"/>
          <p14:tracePt t="276198" x="6138863" y="4200525"/>
          <p14:tracePt t="276206" x="6138863" y="4183063"/>
          <p14:tracePt t="276215" x="6148388" y="4164013"/>
          <p14:tracePt t="276221" x="6148388" y="4146550"/>
          <p14:tracePt t="276232" x="6148388" y="4127500"/>
          <p14:tracePt t="276236" x="6148388" y="4100513"/>
          <p14:tracePt t="276244" x="6148388" y="4054475"/>
          <p14:tracePt t="276251" x="6148388" y="4037013"/>
          <p14:tracePt t="276259" x="6148388" y="4017963"/>
          <p14:tracePt t="276281" x="6148388" y="4008438"/>
          <p14:tracePt t="276305" x="6148388" y="4000500"/>
          <p14:tracePt t="276313" x="6148388" y="3990975"/>
          <p14:tracePt t="276320" x="6148388" y="3981450"/>
          <p14:tracePt t="276328" x="6148388" y="3963988"/>
          <p14:tracePt t="276335" x="6156325" y="3935413"/>
          <p14:tracePt t="276343" x="6156325" y="3898900"/>
          <p14:tracePt t="276350" x="6156325" y="3862388"/>
          <p14:tracePt t="276358" x="6156325" y="3808413"/>
          <p14:tracePt t="276366" x="6156325" y="3735388"/>
          <p14:tracePt t="276373" x="6156325" y="3679825"/>
          <p14:tracePt t="276382" x="6156325" y="3643313"/>
          <p14:tracePt t="276388" x="6156325" y="3625850"/>
          <p14:tracePt t="276399" x="6156325" y="3606800"/>
          <p14:tracePt t="276418" x="6156325" y="3597275"/>
          <p14:tracePt t="277089" x="6156325" y="3662363"/>
          <p14:tracePt t="277096" x="6138863" y="3743325"/>
          <p14:tracePt t="277104" x="6129338" y="3871913"/>
          <p14:tracePt t="277111" x="6111875" y="3963988"/>
          <p14:tracePt t="277119" x="6111875" y="4037013"/>
          <p14:tracePt t="277127" x="6102350" y="4146550"/>
          <p14:tracePt t="277135" x="6102350" y="4227513"/>
          <p14:tracePt t="277142" x="6075363" y="4337050"/>
          <p14:tracePt t="277149" x="6056313" y="4446588"/>
          <p14:tracePt t="277157" x="6046788" y="4592638"/>
          <p14:tracePt t="277165" x="6010275" y="4711700"/>
          <p14:tracePt t="277172" x="6010275" y="4840288"/>
          <p14:tracePt t="277181" x="6002338" y="4930775"/>
          <p14:tracePt t="277188" x="6002338" y="4986338"/>
          <p14:tracePt t="277198" x="5992813" y="5032375"/>
          <p14:tracePt t="277202" x="5992813" y="5105400"/>
          <p14:tracePt t="277210" x="5992813" y="5149850"/>
          <p14:tracePt t="277217" x="5983288" y="5205413"/>
          <p14:tracePt t="277226" x="5983288" y="5278438"/>
          <p14:tracePt t="277233" x="5965825" y="5332413"/>
          <p14:tracePt t="277240" x="5965825" y="5405438"/>
          <p14:tracePt t="277248" x="5956300" y="5487988"/>
          <p14:tracePt t="277256" x="5937250" y="5561013"/>
          <p14:tracePt t="277264" x="5929313" y="5643563"/>
          <p14:tracePt t="277271" x="5929313" y="5716588"/>
          <p14:tracePt t="277282" x="5929313" y="5770563"/>
          <p14:tracePt t="277286" x="5929313" y="5816600"/>
          <p14:tracePt t="277294" x="5910263" y="5853113"/>
          <p14:tracePt t="277301" x="5910263" y="5872163"/>
          <p14:tracePt t="277309" x="5900738" y="5908675"/>
          <p14:tracePt t="277317" x="5900738" y="5918200"/>
          <p14:tracePt t="277332" x="5900738" y="5926138"/>
          <p14:tracePt t="277363" x="5900738" y="5935663"/>
          <p14:tracePt t="277380" x="5891213" y="5935663"/>
          <p14:tracePt t="277385" x="5891213" y="5945188"/>
          <p14:tracePt t="277400" x="5891213" y="5954713"/>
          <p14:tracePt t="277408" x="5891213" y="5962650"/>
          <p14:tracePt t="277415" x="5883275" y="5972175"/>
          <p14:tracePt t="277431" x="5883275" y="5991225"/>
          <p14:tracePt t="277438" x="5873750" y="6027738"/>
          <p14:tracePt t="277448" x="5873750" y="6035675"/>
          <p14:tracePt t="277453" x="5873750" y="6081713"/>
          <p14:tracePt t="277464" x="5864225" y="6091238"/>
          <p14:tracePt t="277468" x="5864225" y="6108700"/>
          <p14:tracePt t="277483" x="5864225" y="6118225"/>
          <p14:tracePt t="277491" x="5864225" y="6127750"/>
          <p14:tracePt t="277507" x="5864225" y="6137275"/>
          <p14:tracePt t="277628" x="5854700" y="6137275"/>
          <p14:tracePt t="277651" x="5854700" y="6145213"/>
          <p14:tracePt t="277681" x="5846763" y="6154738"/>
          <p14:tracePt t="277765" x="5837238" y="6154738"/>
          <p14:tracePt t="277772" x="5837238" y="6164263"/>
          <p14:tracePt t="278978" x="5837238" y="6100763"/>
          <p14:tracePt t="278985" x="5837238" y="6018213"/>
          <p14:tracePt t="278993" x="5837238" y="5945188"/>
          <p14:tracePt t="279000" x="5846763" y="5908675"/>
          <p14:tracePt t="279008" x="5846763" y="5872163"/>
          <p14:tracePt t="279016" x="5846763" y="5843588"/>
          <p14:tracePt t="279023" x="5846763" y="5816600"/>
          <p14:tracePt t="279031" x="5846763" y="5780088"/>
          <p14:tracePt t="279038" x="5854700" y="5734050"/>
          <p14:tracePt t="279047" x="5864225" y="5689600"/>
          <p14:tracePt t="279053" x="5873750" y="5634038"/>
          <p14:tracePt t="279064" x="5900738" y="5570538"/>
          <p14:tracePt t="279070" x="5910263" y="5543550"/>
          <p14:tracePt t="279076" x="5919788" y="5524500"/>
          <p14:tracePt t="279086" x="5919788" y="5507038"/>
          <p14:tracePt t="279091" x="5929313" y="5487988"/>
          <p14:tracePt t="279098" x="5929313" y="5470525"/>
          <p14:tracePt t="279107" x="5937250" y="5434013"/>
          <p14:tracePt t="279114" x="5946775" y="5414963"/>
          <p14:tracePt t="279122" x="5946775" y="5397500"/>
          <p14:tracePt t="279130" x="5956300" y="5360988"/>
          <p14:tracePt t="279137" x="5965825" y="5341938"/>
          <p14:tracePt t="279148" x="5973763" y="5314950"/>
          <p14:tracePt t="279151" x="5983288" y="5295900"/>
          <p14:tracePt t="279160" x="5983288" y="5278438"/>
          <p14:tracePt t="279169" x="6019800" y="5241925"/>
          <p14:tracePt t="279174" x="6029325" y="5222875"/>
          <p14:tracePt t="279184" x="6038850" y="5195888"/>
          <p14:tracePt t="279189" x="6038850" y="5178425"/>
          <p14:tracePt t="279198" x="6046788" y="5168900"/>
          <p14:tracePt t="279206" x="6056313" y="5159375"/>
          <p14:tracePt t="279214" x="6056313" y="5149850"/>
          <p14:tracePt t="279221" x="6065838" y="5141913"/>
          <p14:tracePt t="279236" x="6065838" y="5132388"/>
          <p14:tracePt t="279246" x="6083300" y="5113338"/>
          <p14:tracePt t="279251" x="6092825" y="5095875"/>
          <p14:tracePt t="279259" x="6111875" y="5076825"/>
          <p14:tracePt t="279267" x="6148388" y="5032375"/>
          <p14:tracePt t="279274" x="6192838" y="4995863"/>
          <p14:tracePt t="279281" x="6221413" y="4976813"/>
          <p14:tracePt t="279289" x="6229350" y="4940300"/>
          <p14:tracePt t="279297" x="6248400" y="4913313"/>
          <p14:tracePt t="279304" x="6257925" y="4903788"/>
          <p14:tracePt t="279313" x="6257925" y="4894263"/>
          <p14:tracePt t="279319" x="6257925" y="4884738"/>
          <p14:tracePt t="280150" x="6248400" y="4930775"/>
          <p14:tracePt t="280157" x="6229350" y="5003800"/>
          <p14:tracePt t="280164" x="6202363" y="5068888"/>
          <p14:tracePt t="280172" x="6192838" y="5159375"/>
          <p14:tracePt t="280180" x="6175375" y="5259388"/>
          <p14:tracePt t="280188" x="6165850" y="5314950"/>
          <p14:tracePt t="280196" x="6156325" y="5397500"/>
          <p14:tracePt t="280203" x="6138863" y="5451475"/>
          <p14:tracePt t="280213" x="6129338" y="5534025"/>
          <p14:tracePt t="280218" x="6102350" y="5643563"/>
          <p14:tracePt t="280229" x="6083300" y="5734050"/>
          <p14:tracePt t="280233" x="6056313" y="5853113"/>
          <p14:tracePt t="280241" x="6019800" y="5962650"/>
          <p14:tracePt t="280248" x="6002338" y="6045200"/>
          <p14:tracePt t="280257" x="5992813" y="6118225"/>
          <p14:tracePt t="280263" x="5992813" y="6173788"/>
          <p14:tracePt t="280271" x="5983288" y="6218238"/>
          <p14:tracePt t="280279" x="5983288" y="6246813"/>
          <p14:tracePt t="280287" x="5983288" y="6273800"/>
          <p14:tracePt t="280295" x="5973763" y="6300788"/>
          <p14:tracePt t="280302" x="5965825" y="6319838"/>
          <p14:tracePt t="280313" x="5965825" y="6337300"/>
          <p14:tracePt t="280317" x="5956300" y="6356350"/>
          <p14:tracePt t="280325" x="5956300" y="6364288"/>
          <p14:tracePt t="280332" x="5946775" y="6373813"/>
          <p14:tracePt t="280340" x="5946775" y="6383338"/>
          <p14:tracePt t="280355" x="5946775" y="6392863"/>
          <p14:tracePt t="280363" x="5937250" y="6392863"/>
          <p14:tracePt t="280370" x="5937250" y="6400800"/>
          <p14:tracePt t="280379" x="5937250" y="6410325"/>
          <p14:tracePt t="280408" x="5937250" y="6419850"/>
          <p14:tracePt t="280415" x="5929313" y="6429375"/>
          <p14:tracePt t="280424" x="5919788" y="6456363"/>
          <p14:tracePt t="280432" x="5919788" y="6465888"/>
          <p14:tracePt t="280439" x="5910263" y="6492875"/>
          <p14:tracePt t="280446" x="5900738" y="6510338"/>
          <p14:tracePt t="280454" x="5891213" y="6510338"/>
          <p14:tracePt t="280462" x="5891213" y="6519863"/>
          <p14:tracePt t="280469" x="5883275" y="6529388"/>
          <p14:tracePt t="280507" x="5883275" y="6538913"/>
          <p14:tracePt t="281865" x="5946775" y="6538913"/>
          <p14:tracePt t="281871" x="6038850" y="6538913"/>
          <p14:tracePt t="281880" x="6165850" y="6538913"/>
          <p14:tracePt t="281889" x="6275388" y="6538913"/>
          <p14:tracePt t="281895" x="6421438" y="6556375"/>
          <p14:tracePt t="281902" x="6523038" y="6583363"/>
          <p14:tracePt t="281910" x="6632575" y="6592888"/>
          <p14:tracePt t="281917" x="6713538" y="6611938"/>
          <p14:tracePt t="281927" x="6750050" y="6619875"/>
          <p14:tracePt t="281933" x="6796088" y="6629400"/>
          <p14:tracePt t="281941" x="6878638" y="6656388"/>
          <p14:tracePt t="281950" x="6932613" y="6665913"/>
          <p14:tracePt t="281956" x="7007225" y="6675438"/>
          <p14:tracePt t="281963" x="7124700" y="6692900"/>
          <p14:tracePt t="281971" x="7197725" y="6702425"/>
          <p14:tracePt t="281979" x="7289800" y="6721475"/>
          <p14:tracePt t="281986" x="7399338" y="6721475"/>
          <p14:tracePt t="281994" x="7481888" y="6729413"/>
          <p14:tracePt t="282001" x="7554913" y="6729413"/>
          <p14:tracePt t="282012" x="7581900" y="6729413"/>
          <p14:tracePt t="282016" x="7600950" y="6729413"/>
          <p14:tracePt t="282024" x="7618413" y="6738938"/>
          <p14:tracePt t="282031" x="7637463" y="6738938"/>
          <p14:tracePt t="282039" x="7654925" y="6738938"/>
          <p14:tracePt t="282046" x="7681913" y="6738938"/>
          <p14:tracePt t="282055" x="7727950" y="6765925"/>
          <p14:tracePt t="282062" x="7754938" y="6765925"/>
          <p14:tracePt t="282070" x="7773988" y="6765925"/>
          <p14:tracePt t="282078" x="7800975" y="6765925"/>
          <p14:tracePt t="282085" x="7810500" y="6765925"/>
          <p14:tracePt t="282095" x="7820025" y="6784975"/>
          <p14:tracePt t="282100" x="7827963" y="6784975"/>
          <p14:tracePt t="282108" x="7837488" y="6784975"/>
          <p14:tracePt t="282313" x="7827963" y="6794500"/>
          <p14:tracePt t="282320" x="7783513" y="6821488"/>
          <p14:tracePt t="282327" x="7764463" y="6831013"/>
          <p14:tracePt t="282335" x="7747000" y="6838950"/>
          <p14:tracePt t="282344" x="7718425" y="6848475"/>
          <p14:tracePt t="282351" x="7700963" y="6848475"/>
          <p14:tracePt t="282362" x="7691438" y="6848475"/>
          <p14:tracePt t="282366" x="7673975" y="6848475"/>
          <p14:tracePt t="282594" x="7435850" y="6848475"/>
          <p14:tracePt t="282610" x="7426325" y="6848475"/>
          <p14:tracePt t="282625" x="7416800" y="6848475"/>
          <p14:tracePt t="282845" x="7416800" y="6838950"/>
          <p14:tracePt t="282875" x="7416800" y="6831013"/>
          <p14:tracePt t="282899" x="7416800" y="6821488"/>
          <p14:tracePt t="282951" x="7426325" y="6802438"/>
          <p14:tracePt t="282959" x="7426325" y="6794500"/>
          <p14:tracePt t="282975" x="7435850" y="6794500"/>
          <p14:tracePt t="282981" x="7435850" y="6784975"/>
          <p14:tracePt t="282989" x="7445375" y="6784975"/>
          <p14:tracePt t="282996" x="7445375" y="6775450"/>
          <p14:tracePt t="283012" x="7453313" y="6765925"/>
          <p14:tracePt t="283020" x="7453313" y="6757988"/>
          <p14:tracePt t="283035" x="7462838" y="6757988"/>
          <p14:tracePt t="283044" x="7472363" y="6748463"/>
          <p14:tracePt t="283050" x="7481888" y="6748463"/>
          <p14:tracePt t="283061" x="7499350" y="6738938"/>
          <p14:tracePt t="283065" x="7508875" y="6738938"/>
          <p14:tracePt t="283073" x="7518400" y="6738938"/>
          <p14:tracePt t="283080" x="7518400" y="6729413"/>
          <p14:tracePt t="283104" x="7526338" y="6729413"/>
          <p14:tracePt t="283119" x="7535863" y="6711950"/>
          <p14:tracePt t="283128" x="7545388" y="6711950"/>
          <p14:tracePt t="283133" x="7554913" y="6711950"/>
          <p14:tracePt t="283145" x="7564438" y="6711950"/>
          <p14:tracePt t="283148" x="7572375" y="6711950"/>
          <p14:tracePt t="283164" x="7581900" y="6711950"/>
          <p14:tracePt t="283172" x="7591425" y="6711950"/>
          <p14:tracePt t="283187" x="7600950" y="6711950"/>
          <p14:tracePt t="283195" x="7627938" y="6692900"/>
          <p14:tracePt t="283202" x="7645400" y="6692900"/>
          <p14:tracePt t="283211" x="7654925" y="6692900"/>
          <p14:tracePt t="283217" x="7664450" y="6692900"/>
          <p14:tracePt t="283248" x="7673975" y="6692900"/>
          <p14:tracePt t="283270" x="7681913" y="6692900"/>
          <p14:tracePt t="283278" x="7691438" y="6692900"/>
          <p14:tracePt t="283286" x="7710488" y="6692900"/>
          <p14:tracePt t="283294" x="7718425" y="6692900"/>
          <p14:tracePt t="283301" x="7737475" y="6702425"/>
          <p14:tracePt t="283311" x="7754938" y="6702425"/>
          <p14:tracePt t="283316" x="7764463" y="6702425"/>
          <p14:tracePt t="283327" x="7800975" y="6702425"/>
          <p14:tracePt t="283331" x="7820025" y="6702425"/>
          <p14:tracePt t="283346" x="7827963" y="6702425"/>
          <p14:tracePt t="283355" x="7847013" y="6702425"/>
          <p14:tracePt t="283362" x="7864475" y="6721475"/>
          <p14:tracePt t="283370" x="7883525" y="6721475"/>
          <p14:tracePt t="283378" x="7900988" y="6721475"/>
          <p14:tracePt t="283385" x="7920038" y="6721475"/>
          <p14:tracePt t="283394" x="7956550" y="6721475"/>
          <p14:tracePt t="283400" x="7983538" y="6729413"/>
          <p14:tracePt t="283411" x="8010525" y="6729413"/>
          <p14:tracePt t="283414" x="8039100" y="6729413"/>
          <p14:tracePt t="283423" x="8056563" y="6738938"/>
          <p14:tracePt t="283430" x="8075613" y="6738938"/>
          <p14:tracePt t="283438" x="8102600" y="6748463"/>
          <p14:tracePt t="283445" x="8129588" y="6748463"/>
          <p14:tracePt t="283454" x="8139113" y="6757988"/>
          <p14:tracePt t="283461" x="8158163" y="6757988"/>
          <p14:tracePt t="283468" x="8175625" y="6757988"/>
          <p14:tracePt t="283478" x="8185150" y="6765925"/>
          <p14:tracePt t="283484" x="8194675" y="6765925"/>
          <p14:tracePt t="283496" x="8202613" y="6765925"/>
          <p14:tracePt t="283498" x="8212138" y="6775450"/>
          <p14:tracePt t="283507" x="8239125" y="6775450"/>
          <p14:tracePt t="283514" x="8258175" y="6775450"/>
          <p14:tracePt t="283522" x="8285163" y="6775450"/>
          <p14:tracePt t="283529" x="8304213" y="6775450"/>
          <p14:tracePt t="283536" x="8312150" y="6775450"/>
          <p14:tracePt t="283545" x="8321675" y="6775450"/>
          <p14:tracePt t="283552" x="8331200" y="6775450"/>
          <p14:tracePt t="283561" x="8340725" y="6775450"/>
          <p14:tracePt t="283567" x="8348663" y="6775450"/>
          <p14:tracePt t="283590" x="8358188" y="6775450"/>
          <p14:tracePt t="283606" x="8367713" y="6775450"/>
          <p14:tracePt t="283620" x="8385175" y="6775450"/>
          <p14:tracePt t="283628" x="8394700" y="6775450"/>
          <p14:tracePt t="283635" x="8413750" y="6775450"/>
          <p14:tracePt t="283666" x="8431213" y="6775450"/>
          <p14:tracePt t="283680" x="8440738" y="6775450"/>
          <p14:tracePt t="283688" x="8450263" y="6775450"/>
          <p14:tracePt t="283696" x="8458200" y="6775450"/>
          <p14:tracePt t="283704" x="8477250" y="6775450"/>
          <p14:tracePt t="283711" x="8494713" y="6757988"/>
          <p14:tracePt t="283719" x="8523288" y="6748463"/>
          <p14:tracePt t="283727" x="8550275" y="6738938"/>
          <p14:tracePt t="283734" x="8567738" y="6729413"/>
          <p14:tracePt t="283745" x="8604250" y="6702425"/>
          <p14:tracePt t="283749" x="8623300" y="6702425"/>
          <p14:tracePt t="283760" x="8632825" y="6702425"/>
          <p14:tracePt t="283764" x="8632825" y="6692900"/>
          <p14:tracePt t="283795" x="8642350" y="6684963"/>
          <p14:tracePt t="283818" x="8642350" y="6675438"/>
          <p14:tracePt t="283834" x="8650288" y="6675438"/>
          <p14:tracePt t="283840" x="8650288" y="6665913"/>
          <p14:tracePt t="283848" x="8650288" y="6656388"/>
          <p14:tracePt t="283856" x="8659813" y="6656388"/>
          <p14:tracePt t="283863" x="8659813" y="6648450"/>
          <p14:tracePt t="283871" x="8659813" y="6638925"/>
          <p14:tracePt t="283899" x="8659813" y="6611938"/>
          <p14:tracePt t="283902" x="8650288" y="6583363"/>
          <p14:tracePt t="283910" x="8642350" y="6546850"/>
          <p14:tracePt t="283917" x="8632825" y="6519863"/>
          <p14:tracePt t="283927" x="8623300" y="6510338"/>
          <p14:tracePt t="283931" x="8613775" y="6492875"/>
          <p14:tracePt t="283940" x="8586788" y="6473825"/>
          <p14:tracePt t="283947" x="8567738" y="6465888"/>
          <p14:tracePt t="283955" x="8540750" y="6446838"/>
          <p14:tracePt t="283962" x="8540750" y="6437313"/>
          <p14:tracePt t="283970" x="8513763" y="6429375"/>
          <p14:tracePt t="283978" x="8477250" y="6419850"/>
          <p14:tracePt t="283985" x="8458200" y="6410325"/>
          <p14:tracePt t="283994" x="8431213" y="6400800"/>
          <p14:tracePt t="284000" x="8385175" y="6373813"/>
          <p14:tracePt t="284011" x="8367713" y="6373813"/>
          <p14:tracePt t="284016" x="8340725" y="6364288"/>
          <p14:tracePt t="284023" x="8294688" y="6364288"/>
          <p14:tracePt t="284032" x="8258175" y="6364288"/>
          <p14:tracePt t="284038" x="8202613" y="6364288"/>
          <p14:tracePt t="284047" x="8158163" y="6364288"/>
          <p14:tracePt t="284055" x="8129588" y="6392863"/>
          <p14:tracePt t="284061" x="8102600" y="6392863"/>
          <p14:tracePt t="284069" x="8075613" y="6400800"/>
          <p14:tracePt t="284077" x="8029575" y="6400800"/>
          <p14:tracePt t="284084" x="8002588" y="6410325"/>
          <p14:tracePt t="284095" x="7956550" y="6419850"/>
          <p14:tracePt t="284098" x="7920038" y="6429375"/>
          <p14:tracePt t="284110" x="7900988" y="6429375"/>
          <p14:tracePt t="284114" x="7856538" y="6437313"/>
          <p14:tracePt t="284122" x="7827963" y="6446838"/>
          <p14:tracePt t="284129" x="7791450" y="6473825"/>
          <p14:tracePt t="284138" x="7764463" y="6483350"/>
          <p14:tracePt t="284145" x="7737475" y="6492875"/>
          <p14:tracePt t="284153" x="7718425" y="6492875"/>
          <p14:tracePt t="284160" x="7700963" y="6502400"/>
          <p14:tracePt t="284168" x="7654925" y="6510338"/>
          <p14:tracePt t="284177" x="7637463" y="6519863"/>
          <p14:tracePt t="284183" x="7627938" y="6529388"/>
          <p14:tracePt t="284193" x="7618413" y="6529388"/>
          <p14:tracePt t="284197" x="7608888" y="6529388"/>
          <p14:tracePt t="284205" x="7600950" y="6538913"/>
          <p14:tracePt t="284214" x="7591425" y="6538913"/>
          <p14:tracePt t="284220" x="7581900" y="6546850"/>
          <p14:tracePt t="284228" x="7564438" y="6556375"/>
          <p14:tracePt t="284236" x="7554913" y="6556375"/>
          <p14:tracePt t="284244" x="7535863" y="6565900"/>
          <p14:tracePt t="284251" x="7526338" y="6565900"/>
          <p14:tracePt t="284260" x="7518400" y="6565900"/>
          <p14:tracePt t="284267" x="7508875" y="6565900"/>
          <p14:tracePt t="284274" x="7499350" y="6565900"/>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3787" name="Group 411"/>
          <p:cNvGraphicFramePr>
            <a:graphicFrameLocks noGrp="1"/>
          </p:cNvGraphicFramePr>
          <p:nvPr/>
        </p:nvGraphicFramePr>
        <p:xfrm>
          <a:off x="533400" y="1981200"/>
          <a:ext cx="8610600" cy="1920240"/>
        </p:xfrm>
        <a:graphic>
          <a:graphicData uri="http://schemas.openxmlformats.org/drawingml/2006/table">
            <a:tbl>
              <a:tblPr/>
              <a:tblGrid>
                <a:gridCol w="957263">
                  <a:extLst>
                    <a:ext uri="{9D8B030D-6E8A-4147-A177-3AD203B41FA5}">
                      <a16:colId xmlns:a16="http://schemas.microsoft.com/office/drawing/2014/main" val="20000"/>
                    </a:ext>
                  </a:extLst>
                </a:gridCol>
                <a:gridCol w="955675">
                  <a:extLst>
                    <a:ext uri="{9D8B030D-6E8A-4147-A177-3AD203B41FA5}">
                      <a16:colId xmlns:a16="http://schemas.microsoft.com/office/drawing/2014/main" val="20001"/>
                    </a:ext>
                  </a:extLst>
                </a:gridCol>
                <a:gridCol w="957262">
                  <a:extLst>
                    <a:ext uri="{9D8B030D-6E8A-4147-A177-3AD203B41FA5}">
                      <a16:colId xmlns:a16="http://schemas.microsoft.com/office/drawing/2014/main" val="20002"/>
                    </a:ext>
                  </a:extLst>
                </a:gridCol>
                <a:gridCol w="957263">
                  <a:extLst>
                    <a:ext uri="{9D8B030D-6E8A-4147-A177-3AD203B41FA5}">
                      <a16:colId xmlns:a16="http://schemas.microsoft.com/office/drawing/2014/main" val="20003"/>
                    </a:ext>
                  </a:extLst>
                </a:gridCol>
                <a:gridCol w="955675">
                  <a:extLst>
                    <a:ext uri="{9D8B030D-6E8A-4147-A177-3AD203B41FA5}">
                      <a16:colId xmlns:a16="http://schemas.microsoft.com/office/drawing/2014/main" val="20004"/>
                    </a:ext>
                  </a:extLst>
                </a:gridCol>
                <a:gridCol w="957262">
                  <a:extLst>
                    <a:ext uri="{9D8B030D-6E8A-4147-A177-3AD203B41FA5}">
                      <a16:colId xmlns:a16="http://schemas.microsoft.com/office/drawing/2014/main" val="20005"/>
                    </a:ext>
                  </a:extLst>
                </a:gridCol>
                <a:gridCol w="957263">
                  <a:extLst>
                    <a:ext uri="{9D8B030D-6E8A-4147-A177-3AD203B41FA5}">
                      <a16:colId xmlns:a16="http://schemas.microsoft.com/office/drawing/2014/main" val="20006"/>
                    </a:ext>
                  </a:extLst>
                </a:gridCol>
                <a:gridCol w="955675">
                  <a:extLst>
                    <a:ext uri="{9D8B030D-6E8A-4147-A177-3AD203B41FA5}">
                      <a16:colId xmlns:a16="http://schemas.microsoft.com/office/drawing/2014/main" val="20007"/>
                    </a:ext>
                  </a:extLst>
                </a:gridCol>
                <a:gridCol w="957262">
                  <a:extLst>
                    <a:ext uri="{9D8B030D-6E8A-4147-A177-3AD203B41FA5}">
                      <a16:colId xmlns:a16="http://schemas.microsoft.com/office/drawing/2014/main" val="20008"/>
                    </a:ext>
                  </a:extLst>
                </a:gridCol>
              </a:tblGrid>
              <a:tr h="244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Type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M1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M12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TOT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44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Senior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240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44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Normal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8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28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332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44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New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96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44475">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Sub-Total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37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54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17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668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aphicFrame>
        <p:nvGraphicFramePr>
          <p:cNvPr id="613794" name="Group 418"/>
          <p:cNvGraphicFramePr>
            <a:graphicFrameLocks noGrp="1"/>
          </p:cNvGraphicFramePr>
          <p:nvPr/>
        </p:nvGraphicFramePr>
        <p:xfrm>
          <a:off x="609600" y="4495800"/>
          <a:ext cx="8534400" cy="914400"/>
        </p:xfrm>
        <a:graphic>
          <a:graphicData uri="http://schemas.openxmlformats.org/drawingml/2006/table">
            <a:tbl>
              <a:tblPr/>
              <a:tblGrid>
                <a:gridCol w="947738">
                  <a:extLst>
                    <a:ext uri="{9D8B030D-6E8A-4147-A177-3AD203B41FA5}">
                      <a16:colId xmlns:a16="http://schemas.microsoft.com/office/drawing/2014/main" val="20000"/>
                    </a:ext>
                  </a:extLst>
                </a:gridCol>
                <a:gridCol w="949325">
                  <a:extLst>
                    <a:ext uri="{9D8B030D-6E8A-4147-A177-3AD203B41FA5}">
                      <a16:colId xmlns:a16="http://schemas.microsoft.com/office/drawing/2014/main" val="20001"/>
                    </a:ext>
                  </a:extLst>
                </a:gridCol>
                <a:gridCol w="947737">
                  <a:extLst>
                    <a:ext uri="{9D8B030D-6E8A-4147-A177-3AD203B41FA5}">
                      <a16:colId xmlns:a16="http://schemas.microsoft.com/office/drawing/2014/main" val="20002"/>
                    </a:ext>
                  </a:extLst>
                </a:gridCol>
                <a:gridCol w="947738">
                  <a:extLst>
                    <a:ext uri="{9D8B030D-6E8A-4147-A177-3AD203B41FA5}">
                      <a16:colId xmlns:a16="http://schemas.microsoft.com/office/drawing/2014/main" val="20003"/>
                    </a:ext>
                  </a:extLst>
                </a:gridCol>
                <a:gridCol w="949325">
                  <a:extLst>
                    <a:ext uri="{9D8B030D-6E8A-4147-A177-3AD203B41FA5}">
                      <a16:colId xmlns:a16="http://schemas.microsoft.com/office/drawing/2014/main" val="20004"/>
                    </a:ext>
                  </a:extLst>
                </a:gridCol>
                <a:gridCol w="947737">
                  <a:extLst>
                    <a:ext uri="{9D8B030D-6E8A-4147-A177-3AD203B41FA5}">
                      <a16:colId xmlns:a16="http://schemas.microsoft.com/office/drawing/2014/main" val="20005"/>
                    </a:ext>
                  </a:extLst>
                </a:gridCol>
                <a:gridCol w="947738">
                  <a:extLst>
                    <a:ext uri="{9D8B030D-6E8A-4147-A177-3AD203B41FA5}">
                      <a16:colId xmlns:a16="http://schemas.microsoft.com/office/drawing/2014/main" val="20006"/>
                    </a:ext>
                  </a:extLst>
                </a:gridCol>
                <a:gridCol w="949325">
                  <a:extLst>
                    <a:ext uri="{9D8B030D-6E8A-4147-A177-3AD203B41FA5}">
                      <a16:colId xmlns:a16="http://schemas.microsoft.com/office/drawing/2014/main" val="20007"/>
                    </a:ext>
                  </a:extLst>
                </a:gridCol>
                <a:gridCol w="947737">
                  <a:extLst>
                    <a:ext uri="{9D8B030D-6E8A-4147-A177-3AD203B41FA5}">
                      <a16:colId xmlns:a16="http://schemas.microsoft.com/office/drawing/2014/main" val="20008"/>
                    </a:ext>
                  </a:extLst>
                </a:gridCol>
              </a:tblGrid>
              <a:tr h="457200">
                <a:tc>
                  <a:txBody>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600" b="0" i="0" u="none" strike="noStrike" cap="none" normalizeH="0" baseline="0">
                        <a:ln>
                          <a:noFill/>
                        </a:ln>
                        <a:solidFill>
                          <a:schemeClr val="tx1"/>
                        </a:solidFill>
                        <a:effectLst/>
                        <a:latin typeface="Arial" charset="0"/>
                        <a:cs typeface="Arial"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V&amp;V</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0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48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128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23838">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Total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16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25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37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46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54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65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600" b="0" i="0" u="none" strike="noStrike" cap="none" normalizeH="0" baseline="0">
                          <a:ln>
                            <a:noFill/>
                          </a:ln>
                          <a:solidFill>
                            <a:schemeClr val="tx1"/>
                          </a:solidFill>
                          <a:effectLst/>
                          <a:latin typeface="Arial" charset="0"/>
                          <a:cs typeface="Arial" charset="0"/>
                        </a:rPr>
                        <a:t>796 </a:t>
                      </a:r>
                      <a:endParaRPr kumimoji="0" lang="en-US" sz="1600" b="0" i="0" u="none" strike="noStrike" cap="none" normalizeH="0" baseline="0">
                        <a:ln>
                          <a:noFill/>
                        </a:ln>
                        <a:solidFill>
                          <a:schemeClr val="tx1"/>
                        </a:solidFill>
                        <a:effectLst/>
                        <a:latin typeface="Arial" charset="0"/>
                      </a:endParaRPr>
                    </a:p>
                  </a:txBody>
                  <a:tcPr anchor="ctr" horzOverflow="overflow">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
        <p:nvSpPr>
          <p:cNvPr id="78944" name="Rectangle 409"/>
          <p:cNvSpPr>
            <a:spLocks noChangeArrowheads="1"/>
          </p:cNvSpPr>
          <p:nvPr/>
        </p:nvSpPr>
        <p:spPr bwMode="auto">
          <a:xfrm>
            <a:off x="0" y="4756150"/>
            <a:ext cx="184150" cy="519113"/>
          </a:xfrm>
          <a:prstGeom prst="rect">
            <a:avLst/>
          </a:prstGeom>
          <a:noFill/>
          <a:ln w="9525">
            <a:noFill/>
            <a:miter lim="800000"/>
            <a:headEnd/>
            <a:tailEnd/>
          </a:ln>
        </p:spPr>
        <p:txBody>
          <a:bodyPr wrap="none" anchor="ctr">
            <a:spAutoFit/>
          </a:bodyPr>
          <a:lstStyle/>
          <a:p>
            <a:pPr eaLnBrk="1" hangingPunct="1"/>
            <a:br>
              <a:rPr lang="en-US" sz="1000">
                <a:latin typeface="Arial" charset="0"/>
                <a:cs typeface="Arial" charset="0"/>
              </a:rPr>
            </a:br>
            <a:endParaRPr lang="en-US">
              <a:latin typeface="Arial" charset="0"/>
            </a:endParaRPr>
          </a:p>
        </p:txBody>
      </p:sp>
      <p:sp>
        <p:nvSpPr>
          <p:cNvPr id="78945" name="Rectangle 413"/>
          <p:cNvSpPr>
            <a:spLocks noChangeArrowheads="1"/>
          </p:cNvSpPr>
          <p:nvPr/>
        </p:nvSpPr>
        <p:spPr bwMode="auto">
          <a:xfrm>
            <a:off x="457200" y="277813"/>
            <a:ext cx="8229600" cy="1139825"/>
          </a:xfrm>
          <a:prstGeom prst="rect">
            <a:avLst/>
          </a:prstGeom>
          <a:noFill/>
          <a:ln w="9525">
            <a:noFill/>
            <a:miter lim="800000"/>
            <a:headEnd/>
            <a:tailEnd/>
          </a:ln>
        </p:spPr>
        <p:txBody>
          <a:bodyPr anchor="b"/>
          <a:lstStyle/>
          <a:p>
            <a:pPr eaLnBrk="1" hangingPunct="1"/>
            <a:r>
              <a:rPr lang="en-US" sz="4400">
                <a:solidFill>
                  <a:schemeClr val="tx2"/>
                </a:solidFill>
                <a:latin typeface="Garamond" pitchFamily="18" charset="0"/>
              </a:rPr>
              <a:t>Step3: Cost schedule</a:t>
            </a:r>
          </a:p>
        </p:txBody>
      </p:sp>
      <p:sp>
        <p:nvSpPr>
          <p:cNvPr id="78946" name="Text Box 414"/>
          <p:cNvSpPr txBox="1">
            <a:spLocks noChangeArrowheads="1"/>
          </p:cNvSpPr>
          <p:nvPr/>
        </p:nvSpPr>
        <p:spPr bwMode="auto">
          <a:xfrm>
            <a:off x="304800" y="1524000"/>
            <a:ext cx="5527675" cy="339725"/>
          </a:xfrm>
          <a:prstGeom prst="rect">
            <a:avLst/>
          </a:prstGeom>
          <a:noFill/>
          <a:ln w="9525">
            <a:noFill/>
            <a:miter lim="800000"/>
            <a:headEnd/>
            <a:tailEnd/>
          </a:ln>
        </p:spPr>
        <p:txBody>
          <a:bodyPr wrap="none">
            <a:spAutoFit/>
          </a:bodyPr>
          <a:lstStyle/>
          <a:p>
            <a:pPr eaLnBrk="1" hangingPunct="1">
              <a:lnSpc>
                <a:spcPct val="90000"/>
              </a:lnSpc>
              <a:spcBef>
                <a:spcPct val="20000"/>
              </a:spcBef>
              <a:buClr>
                <a:schemeClr val="bg2"/>
              </a:buClr>
              <a:buSzPct val="75000"/>
              <a:buFont typeface="Wingdings" pitchFamily="2" charset="2"/>
              <a:buNone/>
            </a:pPr>
            <a:r>
              <a:rPr lang="en-US"/>
              <a:t>5) Labor replaced by dollar costs (in $1000’s) </a:t>
            </a:r>
            <a:endParaRPr lang="en-GB"/>
          </a:p>
        </p:txBody>
      </p:sp>
      <p:sp>
        <p:nvSpPr>
          <p:cNvPr id="78947" name="Text Box 419"/>
          <p:cNvSpPr txBox="1">
            <a:spLocks noChangeArrowheads="1"/>
          </p:cNvSpPr>
          <p:nvPr/>
        </p:nvSpPr>
        <p:spPr bwMode="auto">
          <a:xfrm>
            <a:off x="441325" y="4092575"/>
            <a:ext cx="3246438" cy="339725"/>
          </a:xfrm>
          <a:prstGeom prst="rect">
            <a:avLst/>
          </a:prstGeom>
          <a:noFill/>
          <a:ln w="9525">
            <a:noFill/>
            <a:miter lim="800000"/>
            <a:headEnd/>
            <a:tailEnd/>
          </a:ln>
        </p:spPr>
        <p:txBody>
          <a:bodyPr wrap="none">
            <a:spAutoFit/>
          </a:bodyPr>
          <a:lstStyle/>
          <a:p>
            <a:pPr eaLnBrk="1" hangingPunct="1">
              <a:lnSpc>
                <a:spcPct val="90000"/>
              </a:lnSpc>
              <a:spcBef>
                <a:spcPct val="20000"/>
              </a:spcBef>
              <a:buClr>
                <a:schemeClr val="bg2"/>
              </a:buClr>
              <a:buSzPct val="75000"/>
              <a:buFont typeface="Wingdings" pitchFamily="2" charset="2"/>
              <a:buNone/>
            </a:pPr>
            <a:r>
              <a:rPr lang="en-US"/>
              <a:t>Extra staff for V&amp;V activity</a:t>
            </a:r>
            <a:endParaRPr lang="en-GB"/>
          </a:p>
        </p:txBody>
      </p:sp>
      <p:sp>
        <p:nvSpPr>
          <p:cNvPr id="78948" name="Text Box 420"/>
          <p:cNvSpPr txBox="1">
            <a:spLocks noChangeArrowheads="1"/>
          </p:cNvSpPr>
          <p:nvPr/>
        </p:nvSpPr>
        <p:spPr bwMode="auto">
          <a:xfrm>
            <a:off x="365125" y="5638800"/>
            <a:ext cx="7613650" cy="1190625"/>
          </a:xfrm>
          <a:prstGeom prst="rect">
            <a:avLst/>
          </a:prstGeom>
          <a:noFill/>
          <a:ln w="9525">
            <a:noFill/>
            <a:miter lim="800000"/>
            <a:headEnd/>
            <a:tailEnd/>
          </a:ln>
        </p:spPr>
        <p:txBody>
          <a:bodyPr wrap="none">
            <a:spAutoFit/>
          </a:bodyPr>
          <a:lstStyle/>
          <a:p>
            <a:r>
              <a:rPr lang="en-US"/>
              <a:t>5a) Can calculate for each week or whatever by similar methods</a:t>
            </a:r>
          </a:p>
          <a:p>
            <a:r>
              <a:rPr lang="en-US"/>
              <a:t>5b) Can now add non-labor cost items expressed in dollars </a:t>
            </a:r>
          </a:p>
          <a:p>
            <a:r>
              <a:rPr lang="en-US"/>
              <a:t>(rent, overhead, computers, etc.)</a:t>
            </a:r>
          </a:p>
          <a:p>
            <a:r>
              <a:rPr lang="en-US"/>
              <a:t>5c) Can adjust for inflation in future years</a:t>
            </a:r>
            <a:endParaRPr lang="en-GB"/>
          </a:p>
        </p:txBody>
      </p:sp>
      <p:pic>
        <p:nvPicPr>
          <p:cNvPr id="2" name="Ses 1">
            <a:hlinkClick r:id="" action="ppaction://media"/>
            <a:extLst>
              <a:ext uri="{FF2B5EF4-FFF2-40B4-BE49-F238E27FC236}">
                <a16:creationId xmlns:a16="http://schemas.microsoft.com/office/drawing/2014/main" id="{36FC1105-B668-46A0-A428-2F31CCEB0D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4078331004"/>
      </p:ext>
    </p:extLst>
  </p:cSld>
  <p:clrMapOvr>
    <a:masterClrMapping/>
  </p:clrMapOvr>
  <mc:AlternateContent xmlns:mc="http://schemas.openxmlformats.org/markup-compatibility/2006" xmlns:p14="http://schemas.microsoft.com/office/powerpoint/2010/main">
    <mc:Choice Requires="p14">
      <p:transition spd="slow" p14:dur="2000" advTm="51846"/>
    </mc:Choice>
    <mc:Fallback xmlns="">
      <p:transition spd="slow" advTm="51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3A86A75C-4F4B-4683-9AE1-C65F6400EC91}">
      <p14:laserTraceLst xmlns:p14="http://schemas.microsoft.com/office/powerpoint/2010/main">
        <p14:tracePtLst>
          <p14:tracePt t="1332" x="7499350" y="6502400"/>
          <p14:tracePt t="1339" x="7489825" y="6410325"/>
          <p14:tracePt t="1347" x="7472363" y="6319838"/>
          <p14:tracePt t="1355" x="7472363" y="6273800"/>
          <p14:tracePt t="1363" x="7472363" y="6218238"/>
          <p14:tracePt t="1370" x="7472363" y="6108700"/>
          <p14:tracePt t="1380" x="7472363" y="6035675"/>
          <p14:tracePt t="1385" x="7462838" y="5926138"/>
          <p14:tracePt t="1396" x="7445375" y="5799138"/>
          <p14:tracePt t="1400" x="7445375" y="5707063"/>
          <p14:tracePt t="1408" x="7445375" y="5607050"/>
          <p14:tracePt t="1415" x="7435850" y="5551488"/>
          <p14:tracePt t="1424" x="7435850" y="5507038"/>
          <p14:tracePt t="1430" x="7435850" y="5441950"/>
          <p14:tracePt t="1438" x="7435850" y="5414963"/>
          <p14:tracePt t="1446" x="7435850" y="5378450"/>
          <p14:tracePt t="1454" x="7435850" y="5368925"/>
          <p14:tracePt t="1464" x="7435850" y="5332413"/>
          <p14:tracePt t="1468" x="7435850" y="5305425"/>
          <p14:tracePt t="1480" x="7435850" y="5251450"/>
          <p14:tracePt t="1484" x="7435850" y="5222875"/>
          <p14:tracePt t="1492" x="7435850" y="5195888"/>
          <p14:tracePt t="1499" x="7435850" y="5159375"/>
          <p14:tracePt t="1507" x="7435850" y="5141913"/>
          <p14:tracePt t="1514" x="7435850" y="5113338"/>
          <p14:tracePt t="1522" x="7435850" y="5086350"/>
          <p14:tracePt t="1530" x="7435850" y="5059363"/>
          <p14:tracePt t="1538" x="7435850" y="5032375"/>
          <p14:tracePt t="1546" x="7435850" y="4995863"/>
          <p14:tracePt t="1553" x="7435850" y="4976813"/>
          <p14:tracePt t="1564" x="7435850" y="4967288"/>
          <p14:tracePt t="1567" x="7435850" y="4949825"/>
          <p14:tracePt t="1576" x="7435850" y="4940300"/>
          <p14:tracePt t="1582" x="7435850" y="4903788"/>
          <p14:tracePt t="1590" x="7435850" y="4884738"/>
          <p14:tracePt t="1598" x="7435850" y="4857750"/>
          <p14:tracePt t="1606" x="7435850" y="4840288"/>
          <p14:tracePt t="1613" x="7435850" y="4830763"/>
          <p14:tracePt t="1621" x="7435850" y="4811713"/>
          <p14:tracePt t="1629" x="7435850" y="4794250"/>
          <p14:tracePt t="1636" x="7445375" y="4775200"/>
          <p14:tracePt t="1646" x="7445375" y="4738688"/>
          <p14:tracePt t="1651" x="7445375" y="4702175"/>
          <p14:tracePt t="1658" x="7453313" y="4675188"/>
          <p14:tracePt t="1666" x="7462838" y="4657725"/>
          <p14:tracePt t="1674" x="7472363" y="4629150"/>
          <p14:tracePt t="1681" x="7481888" y="4602163"/>
          <p14:tracePt t="1689" x="7489825" y="4556125"/>
          <p14:tracePt t="1697" x="7499350" y="4529138"/>
          <p14:tracePt t="1705" x="7499350" y="4492625"/>
          <p14:tracePt t="1712" x="7518400" y="4465638"/>
          <p14:tracePt t="1720" x="7526338" y="4438650"/>
          <p14:tracePt t="1730" x="7526338" y="4383088"/>
          <p14:tracePt t="1734" x="7535863" y="4337050"/>
          <p14:tracePt t="1742" x="7545388" y="4310063"/>
          <p14:tracePt t="1749" x="7554913" y="4264025"/>
          <p14:tracePt t="1758" x="7554913" y="4237038"/>
          <p14:tracePt t="1766" x="7564438" y="4200525"/>
          <p14:tracePt t="1772" x="7572375" y="4164013"/>
          <p14:tracePt t="1780" x="7572375" y="4137025"/>
          <p14:tracePt t="1788" x="7581900" y="4110038"/>
          <p14:tracePt t="1796" x="7581900" y="4090988"/>
          <p14:tracePt t="1803" x="7581900" y="4073525"/>
          <p14:tracePt t="1813" x="7581900" y="4064000"/>
          <p14:tracePt t="1819" x="7581900" y="4054475"/>
          <p14:tracePt t="1829" x="7581900" y="4037013"/>
          <p14:tracePt t="1833" x="7591425" y="4037013"/>
          <p14:tracePt t="2214" x="7608888" y="4037013"/>
          <p14:tracePt t="2221" x="7618413" y="4037013"/>
          <p14:tracePt t="2228" x="7627938" y="4037013"/>
          <p14:tracePt t="2236" x="7637463" y="4037013"/>
          <p14:tracePt t="2251" x="7645400" y="4037013"/>
          <p14:tracePt t="2259" x="7654925" y="4044950"/>
          <p14:tracePt t="2266" x="7664450" y="4044950"/>
          <p14:tracePt t="2275" x="7681913" y="4054475"/>
          <p14:tracePt t="2281" x="7700963" y="4064000"/>
          <p14:tracePt t="2290" x="7718425" y="4073525"/>
          <p14:tracePt t="2297" x="7737475" y="4081463"/>
          <p14:tracePt t="2305" x="7754938" y="4100513"/>
          <p14:tracePt t="2313" x="7791450" y="4127500"/>
          <p14:tracePt t="2320" x="7837488" y="4146550"/>
          <p14:tracePt t="2329" x="7856538" y="4164013"/>
          <p14:tracePt t="2335" x="7874000" y="4173538"/>
          <p14:tracePt t="2347" x="7893050" y="4191000"/>
          <p14:tracePt t="2351" x="7900988" y="4200525"/>
          <p14:tracePt t="2357" x="7910513" y="4210050"/>
          <p14:tracePt t="2366" x="7920038" y="4210050"/>
          <p14:tracePt t="2373" x="7920038" y="4219575"/>
          <p14:tracePt t="2395" x="7920038" y="4227513"/>
          <p14:tracePt t="2427" x="7929563" y="4227513"/>
          <p14:tracePt t="2448" x="7929563" y="4237038"/>
          <p14:tracePt t="2472" x="7929563" y="4264025"/>
          <p14:tracePt t="2479" x="7910513" y="4300538"/>
          <p14:tracePt t="2487" x="7883525" y="4329113"/>
          <p14:tracePt t="2496" x="7827963" y="4410075"/>
          <p14:tracePt t="2502" x="7737475" y="4483100"/>
          <p14:tracePt t="2513" x="7637463" y="4565650"/>
          <p14:tracePt t="2517" x="7453313" y="4702175"/>
          <p14:tracePt t="2525" x="7316788" y="4775200"/>
          <p14:tracePt t="2533" x="7189788" y="4867275"/>
          <p14:tracePt t="2539" x="7088188" y="4940300"/>
          <p14:tracePt t="2547" x="7007225" y="4995863"/>
          <p14:tracePt t="2556" x="6932613" y="5049838"/>
          <p14:tracePt t="2563" x="6905625" y="5068888"/>
          <p14:tracePt t="2570" x="6859588" y="5086350"/>
          <p14:tracePt t="2579" x="6823075" y="5141913"/>
          <p14:tracePt t="2585" x="6759575" y="5159375"/>
          <p14:tracePt t="2596" x="6732588" y="5168900"/>
          <p14:tracePt t="2600" x="6713538" y="5178425"/>
          <p14:tracePt t="2609" x="6677025" y="5195888"/>
          <p14:tracePt t="2617" x="6613525" y="5214938"/>
          <p14:tracePt t="2624" x="6530975" y="5232400"/>
          <p14:tracePt t="2631" x="6477000" y="5241925"/>
          <p14:tracePt t="2638" x="6411913" y="5251450"/>
          <p14:tracePt t="2647" x="6321425" y="5268913"/>
          <p14:tracePt t="2654" x="6229350" y="5268913"/>
          <p14:tracePt t="2662" x="6156325" y="5268913"/>
          <p14:tracePt t="2669" x="6065838" y="5268913"/>
          <p14:tracePt t="2679" x="5965825" y="5278438"/>
          <p14:tracePt t="2684" x="5854700" y="5278438"/>
          <p14:tracePt t="2692" x="5764213" y="5295900"/>
          <p14:tracePt t="2699" x="5672138" y="5295900"/>
          <p14:tracePt t="2707" x="5562600" y="5295900"/>
          <p14:tracePt t="2715" x="5472113" y="5305425"/>
          <p14:tracePt t="2722" x="5353050" y="5324475"/>
          <p14:tracePt t="2730" x="5243513" y="5324475"/>
          <p14:tracePt t="2737" x="5170488" y="5324475"/>
          <p14:tracePt t="2746" x="5097463" y="5324475"/>
          <p14:tracePt t="2752" x="5041900" y="5324475"/>
          <p14:tracePt t="2762" x="4987925" y="5324475"/>
          <p14:tracePt t="2768" x="4924425" y="5324475"/>
          <p14:tracePt t="2780" x="4832350" y="5324475"/>
          <p14:tracePt t="2783" x="4759325" y="5324475"/>
          <p14:tracePt t="2791" x="4667250" y="5324475"/>
          <p14:tracePt t="2798" x="4594225" y="5324475"/>
          <p14:tracePt t="2806" x="4521200" y="5324475"/>
          <p14:tracePt t="2813" x="4411663" y="5314950"/>
          <p14:tracePt t="2821" x="4348163" y="5305425"/>
          <p14:tracePt t="2829" x="4292600" y="5295900"/>
          <p14:tracePt t="2837" x="4192588" y="5295900"/>
          <p14:tracePt t="2845" x="4138613" y="5278438"/>
          <p14:tracePt t="2851" x="4073525" y="5268913"/>
          <p14:tracePt t="2868" x="3890963" y="5268913"/>
          <p14:tracePt t="2875" x="3817938" y="5259388"/>
          <p14:tracePt t="2883" x="3727450" y="5259388"/>
          <p14:tracePt t="2890" x="3644900" y="5241925"/>
          <p14:tracePt t="2897" x="3552825" y="5232400"/>
          <p14:tracePt t="2905" x="3443288" y="5232400"/>
          <p14:tracePt t="2913" x="3389313" y="5214938"/>
          <p14:tracePt t="2921" x="3325813" y="5214938"/>
          <p14:tracePt t="2929" x="3252788" y="5214938"/>
          <p14:tracePt t="2936" x="3178175" y="5214938"/>
          <p14:tracePt t="2946" x="3105150" y="5214938"/>
          <p14:tracePt t="2950" x="3014663" y="5214938"/>
          <p14:tracePt t="2958" x="2932113" y="5222875"/>
          <p14:tracePt t="2965" x="2859088" y="5222875"/>
          <p14:tracePt t="2974" x="2786063" y="5232400"/>
          <p14:tracePt t="2980" x="2695575" y="5251450"/>
          <p14:tracePt t="2989" x="2613025" y="5251450"/>
          <p14:tracePt t="2996" x="2540000" y="5259388"/>
          <p14:tracePt t="3003" x="2474913" y="5268913"/>
          <p14:tracePt t="3012" x="2438400" y="5287963"/>
          <p14:tracePt t="3019" x="2411413" y="5287963"/>
          <p14:tracePt t="3030" x="2365375" y="5287963"/>
          <p14:tracePt t="3033" x="2311400" y="5295900"/>
          <p14:tracePt t="3042" x="2284413" y="5305425"/>
          <p14:tracePt t="3049" x="2247900" y="5305425"/>
          <p14:tracePt t="3057" x="2219325" y="5305425"/>
          <p14:tracePt t="3065" x="2211388" y="5314950"/>
          <p14:tracePt t="3071" x="2201863" y="5314950"/>
          <p14:tracePt t="3079" x="2192338" y="5314950"/>
          <p14:tracePt t="3087" x="2182813" y="5314950"/>
          <p14:tracePt t="3285" x="2247900" y="5314950"/>
          <p14:tracePt t="3293" x="2374900" y="5314950"/>
          <p14:tracePt t="3300" x="2466975" y="5324475"/>
          <p14:tracePt t="3307" x="2530475" y="5341938"/>
          <p14:tracePt t="3314" x="2603500" y="5360988"/>
          <p14:tracePt t="3323" x="2722563" y="5378450"/>
          <p14:tracePt t="3330" x="2832100" y="5387975"/>
          <p14:tracePt t="3338" x="2941638" y="5387975"/>
          <p14:tracePt t="3345" x="3051175" y="5405438"/>
          <p14:tracePt t="3353" x="3197225" y="5405438"/>
          <p14:tracePt t="3362" x="3325813" y="5405438"/>
          <p14:tracePt t="3368" x="3435350" y="5405438"/>
          <p14:tracePt t="3379" x="3508375" y="5405438"/>
          <p14:tracePt t="3383" x="3552825" y="5405438"/>
          <p14:tracePt t="3391" x="3654425" y="5414963"/>
          <p14:tracePt t="3398" x="3763963" y="5414963"/>
          <p14:tracePt t="3406" x="3890963" y="5414963"/>
          <p14:tracePt t="3414" x="3983038" y="5414963"/>
          <p14:tracePt t="3422" x="4110038" y="5414963"/>
          <p14:tracePt t="3429" x="4238625" y="5434013"/>
          <p14:tracePt t="3437" x="4311650" y="5434013"/>
          <p14:tracePt t="3446" x="4367213" y="5434013"/>
          <p14:tracePt t="3452" x="4411663" y="5434013"/>
          <p14:tracePt t="3463" x="4440238" y="5441950"/>
          <p14:tracePt t="3467" x="4457700" y="5441950"/>
          <p14:tracePt t="3475" x="4484688" y="5441950"/>
          <p14:tracePt t="3482" x="4530725" y="5451475"/>
          <p14:tracePt t="3490" x="4567238" y="5461000"/>
          <p14:tracePt t="3497" x="4613275" y="5461000"/>
          <p14:tracePt t="3505" x="4640263" y="5470525"/>
          <p14:tracePt t="3513" x="4667250" y="5470525"/>
          <p14:tracePt t="3521" x="4686300" y="5478463"/>
          <p14:tracePt t="3529" x="4703763" y="5478463"/>
          <p14:tracePt t="3546" x="4722813" y="5478463"/>
          <p14:tracePt t="3562" x="4732338" y="5478463"/>
          <p14:tracePt t="3817" x="4640263" y="5514975"/>
          <p14:tracePt t="3824" x="4494213" y="5543550"/>
          <p14:tracePt t="3831" x="4357688" y="5580063"/>
          <p14:tracePt t="3839" x="4229100" y="5588000"/>
          <p14:tracePt t="3846" x="4119563" y="5616575"/>
          <p14:tracePt t="3855" x="3992563" y="5634038"/>
          <p14:tracePt t="3862" x="3883025" y="5634038"/>
          <p14:tracePt t="3870" x="3717925" y="5634038"/>
          <p14:tracePt t="3879" x="3625850" y="5634038"/>
          <p14:tracePt t="3889" x="3516313" y="5634038"/>
          <p14:tracePt t="3896" x="3443288" y="5634038"/>
          <p14:tracePt t="3900" x="3379788" y="5634038"/>
          <p14:tracePt t="3908" x="3325813" y="5634038"/>
          <p14:tracePt t="3915" x="3252788" y="5634038"/>
          <p14:tracePt t="3923" x="3197225" y="5634038"/>
          <p14:tracePt t="3930" x="3141663" y="5634038"/>
          <p14:tracePt t="3939" x="3078163" y="5634038"/>
          <p14:tracePt t="3946" x="3041650" y="5634038"/>
          <p14:tracePt t="3953" x="2995613" y="5634038"/>
          <p14:tracePt t="3962" x="2968625" y="5634038"/>
          <p14:tracePt t="3969" x="2932113" y="5634038"/>
          <p14:tracePt t="3979" x="2868613" y="5634038"/>
          <p14:tracePt t="3984" x="2849563" y="5616575"/>
          <p14:tracePt t="3991" x="2832100" y="5616575"/>
          <p14:tracePt t="3998" x="2822575" y="5616575"/>
          <p14:tracePt t="4007" x="2813050" y="5616575"/>
          <p14:tracePt t="4014" x="2805113" y="5616575"/>
          <p14:tracePt t="4022" x="2795588" y="5616575"/>
          <p14:tracePt t="4029" x="2786063" y="5616575"/>
          <p14:tracePt t="4037" x="2776538" y="5616575"/>
          <p14:tracePt t="4045" x="2768600" y="5616575"/>
          <p14:tracePt t="4061" x="2759075" y="5616575"/>
          <p14:tracePt t="4067" x="2722563" y="5616575"/>
          <p14:tracePt t="4079" x="2703513" y="5624513"/>
          <p14:tracePt t="4082" x="2686050" y="5624513"/>
          <p14:tracePt t="4091" x="2649538" y="5634038"/>
          <p14:tracePt t="4098" x="2620963" y="5643563"/>
          <p14:tracePt t="4106" x="2593975" y="5661025"/>
          <p14:tracePt t="4113" x="2547938" y="5670550"/>
          <p14:tracePt t="4121" x="2503488" y="5697538"/>
          <p14:tracePt t="4129" x="2474913" y="5707063"/>
          <p14:tracePt t="4136" x="2430463" y="5743575"/>
          <p14:tracePt t="4145" x="2384425" y="5762625"/>
          <p14:tracePt t="4151" x="2320925" y="5789613"/>
          <p14:tracePt t="4162" x="2292350" y="5816600"/>
          <p14:tracePt t="4168" x="2255838" y="5835650"/>
          <p14:tracePt t="4174" x="2219325" y="5853113"/>
          <p14:tracePt t="4181" x="2182813" y="5872163"/>
          <p14:tracePt t="4189" x="2146300" y="5881688"/>
          <p14:tracePt t="4196" x="2100263" y="5889625"/>
          <p14:tracePt t="4204" x="2082800" y="5899150"/>
          <p14:tracePt t="4212" x="2055813" y="5908675"/>
          <p14:tracePt t="4219" x="2027238" y="5918200"/>
          <p14:tracePt t="4228" x="2000250" y="5926138"/>
          <p14:tracePt t="4234" x="1973263" y="5926138"/>
          <p14:tracePt t="4246" x="1963738" y="5926138"/>
          <p14:tracePt t="4249" x="1963738" y="5935663"/>
          <p14:tracePt t="4258" x="1954213" y="5935663"/>
          <p14:tracePt t="5866" x="1917700" y="5991225"/>
          <p14:tracePt t="5873" x="1900238" y="6054725"/>
          <p14:tracePt t="5881" x="1881188" y="6091238"/>
          <p14:tracePt t="5891" x="1863725" y="6173788"/>
          <p14:tracePt t="5900" x="1863725" y="6264275"/>
          <p14:tracePt t="5904" x="1863725" y="6356350"/>
          <p14:tracePt t="5911" x="1863725" y="6465888"/>
          <p14:tracePt t="5919" x="1863725" y="6538913"/>
          <p14:tracePt t="5927" x="1863725" y="6575425"/>
          <p14:tracePt t="5934" x="1863725" y="6602413"/>
          <p14:tracePt t="5944" x="1863725" y="6619875"/>
          <p14:tracePt t="5949" x="1863725" y="6629400"/>
          <p14:tracePt t="6185" x="1844675" y="6602413"/>
          <p14:tracePt t="6192" x="1827213" y="6583363"/>
          <p14:tracePt t="6200" x="1781175" y="6546850"/>
          <p14:tracePt t="6211" x="1744663" y="6529388"/>
          <p14:tracePt t="6215" x="1698625" y="6492875"/>
          <p14:tracePt t="6223" x="1671638" y="6465888"/>
          <p14:tracePt t="6232" x="1644650" y="6437313"/>
          <p14:tracePt t="6237" x="1598613" y="6410325"/>
          <p14:tracePt t="6245" x="1562100" y="6373813"/>
          <p14:tracePt t="6253" x="1543050" y="6346825"/>
          <p14:tracePt t="6261" x="1525588" y="6310313"/>
          <p14:tracePt t="6269" x="1498600" y="6273800"/>
          <p14:tracePt t="6277" x="1479550" y="6246813"/>
          <p14:tracePt t="6284" x="1470025" y="6227763"/>
          <p14:tracePt t="6298" x="1462088" y="6227763"/>
          <p14:tracePt t="6367" x="1462088" y="6218238"/>
          <p14:tracePt t="6420" x="1462088" y="6210300"/>
          <p14:tracePt t="6436" x="1462088" y="6200775"/>
          <p14:tracePt t="6442" x="1462088" y="6191250"/>
          <p14:tracePt t="6451" x="1462088" y="6181725"/>
          <p14:tracePt t="6460" x="1462088" y="6173788"/>
          <p14:tracePt t="6466" x="1470025" y="6173788"/>
          <p14:tracePt t="6477" x="1470025" y="6154738"/>
          <p14:tracePt t="6481" x="1479550" y="6154738"/>
          <p14:tracePt t="6489" x="1489075" y="6145213"/>
          <p14:tracePt t="6496" x="1498600" y="6137275"/>
          <p14:tracePt t="6504" x="1498600" y="6127750"/>
          <p14:tracePt t="6511" x="1516063" y="6118225"/>
          <p14:tracePt t="6520" x="1552575" y="6108700"/>
          <p14:tracePt t="6528" x="1579563" y="6100763"/>
          <p14:tracePt t="6535" x="1608138" y="6091238"/>
          <p14:tracePt t="6543" x="1635125" y="6091238"/>
          <p14:tracePt t="6550" x="1671638" y="6081713"/>
          <p14:tracePt t="6561" x="1698625" y="6081713"/>
          <p14:tracePt t="6564" x="1727200" y="6081713"/>
          <p14:tracePt t="6573" x="1754188" y="6072188"/>
          <p14:tracePt t="6580" x="1790700" y="6072188"/>
          <p14:tracePt t="6588" x="1817688" y="6064250"/>
          <p14:tracePt t="6596" x="1844675" y="6064250"/>
          <p14:tracePt t="6603" x="1890713" y="6054725"/>
          <p14:tracePt t="6611" x="1917700" y="6054725"/>
          <p14:tracePt t="6618" x="1936750" y="6035675"/>
          <p14:tracePt t="6627" x="1954213" y="6035675"/>
          <p14:tracePt t="6634" x="1973263" y="6035675"/>
          <p14:tracePt t="6644" x="1982788" y="6035675"/>
          <p14:tracePt t="6649" x="2009775" y="6035675"/>
          <p14:tracePt t="6657" x="2027238" y="6035675"/>
          <p14:tracePt t="6663" x="2055813" y="6035675"/>
          <p14:tracePt t="6672" x="2073275" y="6035675"/>
          <p14:tracePt t="6678" x="2100263" y="6035675"/>
          <p14:tracePt t="6687" x="2119313" y="6035675"/>
          <p14:tracePt t="6694" x="2136775" y="6035675"/>
          <p14:tracePt t="6702" x="2174875" y="6035675"/>
          <p14:tracePt t="6710" x="2228850" y="6035675"/>
          <p14:tracePt t="6717" x="2292350" y="6045200"/>
          <p14:tracePt t="6728" x="2311400" y="6054725"/>
          <p14:tracePt t="6732" x="2338388" y="6064250"/>
          <p14:tracePt t="6739" x="2357438" y="6064250"/>
          <p14:tracePt t="6748" x="2374900" y="6072188"/>
          <p14:tracePt t="6756" x="2393950" y="6081713"/>
          <p14:tracePt t="6762" x="2411413" y="6081713"/>
          <p14:tracePt t="6771" x="2430463" y="6091238"/>
          <p14:tracePt t="6777" x="2474913" y="6100763"/>
          <p14:tracePt t="6785" x="2503488" y="6118225"/>
          <p14:tracePt t="6792" x="2520950" y="6127750"/>
          <p14:tracePt t="6800" x="2547938" y="6137275"/>
          <p14:tracePt t="6808" x="2584450" y="6145213"/>
          <p14:tracePt t="6815" x="2613025" y="6154738"/>
          <p14:tracePt t="6827" x="2630488" y="6164263"/>
          <p14:tracePt t="6830" x="2657475" y="6173788"/>
          <p14:tracePt t="6839" x="2676525" y="6181725"/>
          <p14:tracePt t="6846" x="2686050" y="6191250"/>
          <p14:tracePt t="6854" x="2695575" y="6200775"/>
          <p14:tracePt t="6861" x="2703513" y="6200775"/>
          <p14:tracePt t="6871" x="2713038" y="6210300"/>
          <p14:tracePt t="6877" x="2722563" y="6210300"/>
          <p14:tracePt t="6884" x="2732088" y="6210300"/>
          <p14:tracePt t="6899" x="2749550" y="6210300"/>
          <p14:tracePt t="6911" x="2776538" y="6218238"/>
          <p14:tracePt t="6915" x="2822575" y="6246813"/>
          <p14:tracePt t="6922" x="2868613" y="6254750"/>
          <p14:tracePt t="6931" x="2895600" y="6264275"/>
          <p14:tracePt t="6938" x="2932113" y="6273800"/>
          <p14:tracePt t="6945" x="2968625" y="6273800"/>
          <p14:tracePt t="6953" x="3014663" y="6283325"/>
          <p14:tracePt t="6960" x="3051175" y="6283325"/>
          <p14:tracePt t="6968" x="3097213" y="6283325"/>
          <p14:tracePt t="6977" x="3124200" y="6283325"/>
          <p14:tracePt t="6983" x="3151188" y="6283325"/>
          <p14:tracePt t="6993" x="3206750" y="6283325"/>
          <p14:tracePt t="6998" x="3233738" y="6283325"/>
          <p14:tracePt t="7005" x="3252788" y="6291263"/>
          <p14:tracePt t="7013" x="3270250" y="6291263"/>
          <p14:tracePt t="7021" x="3279775" y="6291263"/>
          <p14:tracePt t="7028" x="3289300" y="6291263"/>
          <p14:tracePt t="7036" x="3297238" y="6291263"/>
          <p14:tracePt t="7043" x="3306763" y="6291263"/>
          <p14:tracePt t="7060" x="3316288" y="6291263"/>
          <p14:tracePt t="7067" x="3333750" y="6291263"/>
          <p14:tracePt t="7077" x="3352800" y="6291263"/>
          <p14:tracePt t="7082" x="3370263" y="6291263"/>
          <p14:tracePt t="7090" x="3389313" y="6291263"/>
          <p14:tracePt t="7096" x="3435350" y="6273800"/>
          <p14:tracePt t="7105" x="3452813" y="6264275"/>
          <p14:tracePt t="7112" x="3471863" y="6264275"/>
          <p14:tracePt t="7120" x="3489325" y="6254750"/>
          <p14:tracePt t="7142" x="3498850" y="6246813"/>
          <p14:tracePt t="7249" x="3516313" y="6246813"/>
          <p14:tracePt t="7256" x="3525838" y="6246813"/>
          <p14:tracePt t="7264" x="3552825" y="6246813"/>
          <p14:tracePt t="7271" x="3571875" y="6246813"/>
          <p14:tracePt t="7279" x="3598863" y="6246813"/>
          <p14:tracePt t="7287" x="3625850" y="6254750"/>
          <p14:tracePt t="7295" x="3671888" y="6254750"/>
          <p14:tracePt t="7302" x="3708400" y="6254750"/>
          <p14:tracePt t="7310" x="3735388" y="6254750"/>
          <p14:tracePt t="7318" x="3773488" y="6254750"/>
          <p14:tracePt t="7326" x="3800475" y="6254750"/>
          <p14:tracePt t="7333" x="3817938" y="6264275"/>
          <p14:tracePt t="7344" x="3846513" y="6264275"/>
          <p14:tracePt t="7347" x="3890963" y="6264275"/>
          <p14:tracePt t="7356" x="3910013" y="6273800"/>
          <p14:tracePt t="7371" x="3919538" y="6273800"/>
          <p14:tracePt t="7378" x="3927475" y="6273800"/>
          <p14:tracePt t="7386" x="3937000" y="6273800"/>
          <p14:tracePt t="7393" x="3946525" y="6273800"/>
          <p14:tracePt t="7401" x="3956050" y="6273800"/>
          <p14:tracePt t="7410" x="3963988" y="6273800"/>
          <p14:tracePt t="7427" x="3973513" y="6273800"/>
          <p14:tracePt t="7431" x="3983038" y="6273800"/>
          <p14:tracePt t="7439" x="3992563" y="6273800"/>
          <p14:tracePt t="7446" x="4000500" y="6273800"/>
          <p14:tracePt t="7455" x="4000500" y="6283325"/>
          <p14:tracePt t="7461" x="4019550" y="6283325"/>
          <p14:tracePt t="7470" x="4029075" y="6283325"/>
          <p14:tracePt t="7492" x="4037013" y="6283325"/>
          <p14:tracePt t="9826" x="4010025" y="6273800"/>
          <p14:tracePt t="9834" x="3956050" y="6264275"/>
          <p14:tracePt t="9841" x="3873500" y="6264275"/>
          <p14:tracePt t="9849" x="3763963" y="6264275"/>
          <p14:tracePt t="9858" x="3635375" y="6273800"/>
          <p14:tracePt t="9864" x="3525838" y="6300788"/>
          <p14:tracePt t="9875" x="3443288" y="6310313"/>
          <p14:tracePt t="9890" x="3306763" y="6337300"/>
          <p14:tracePt t="9899" x="3270250" y="6346825"/>
          <p14:tracePt t="9902" x="3224213" y="6356350"/>
          <p14:tracePt t="9909" x="3078163" y="6373813"/>
          <p14:tracePt t="9918" x="2932113" y="6383338"/>
          <p14:tracePt t="9925" x="2786063" y="6400800"/>
          <p14:tracePt t="9933" x="2657475" y="6410325"/>
          <p14:tracePt t="9942" x="2540000" y="6429375"/>
          <p14:tracePt t="9948" x="2466975" y="6429375"/>
          <p14:tracePt t="9959" x="2430463" y="6437313"/>
          <p14:tracePt t="9962" x="2365375" y="6437313"/>
          <p14:tracePt t="9972" x="2328863" y="6437313"/>
          <p14:tracePt t="9979" x="2274888" y="6437313"/>
          <p14:tracePt t="9986" x="2165350" y="6437313"/>
          <p14:tracePt t="9994" x="2055813" y="6437313"/>
          <p14:tracePt t="10001" x="1946275" y="6437313"/>
          <p14:tracePt t="10009" x="1827213" y="6419850"/>
          <p14:tracePt t="10017" x="1735138" y="6410325"/>
          <p14:tracePt t="10025" x="1644650" y="6410325"/>
          <p14:tracePt t="10032" x="1589088" y="6410325"/>
          <p14:tracePt t="10041" x="1562100" y="6410325"/>
          <p14:tracePt t="10047" x="1525588" y="6410325"/>
          <p14:tracePt t="10058" x="1506538" y="6410325"/>
          <p14:tracePt t="10070" x="1489075" y="6410325"/>
          <p14:tracePt t="10076" x="1462088" y="6400800"/>
          <p14:tracePt t="10085" x="1443038" y="6400800"/>
          <p14:tracePt t="10092" x="1433513" y="6400800"/>
          <p14:tracePt t="10100" x="1425575" y="6400800"/>
          <p14:tracePt t="10108" x="1397000" y="6392863"/>
          <p14:tracePt t="10115" x="1379538" y="6392863"/>
          <p14:tracePt t="10124" x="1352550" y="6392863"/>
          <p14:tracePt t="10130" x="1333500" y="6392863"/>
          <p14:tracePt t="10142" x="1323975" y="6392863"/>
          <p14:tracePt t="10145" x="1306513" y="6383338"/>
          <p14:tracePt t="10434" x="1425575" y="6356350"/>
          <p14:tracePt t="10441" x="1562100" y="6327775"/>
          <p14:tracePt t="10449" x="1671638" y="6310313"/>
          <p14:tracePt t="10458" x="1817688" y="6283325"/>
          <p14:tracePt t="10465" x="1954213" y="6254750"/>
          <p14:tracePt t="10475" x="2082800" y="6237288"/>
          <p14:tracePt t="10479" x="2228850" y="6191250"/>
          <p14:tracePt t="10491" x="2374900" y="6173788"/>
          <p14:tracePt t="10495" x="2438400" y="6164263"/>
          <p14:tracePt t="10503" x="2474913" y="6164263"/>
          <p14:tracePt t="10510" x="2511425" y="6154738"/>
          <p14:tracePt t="10525" x="2520950" y="6154738"/>
          <p14:tracePt t="10548" x="2530475" y="6154738"/>
          <p14:tracePt t="10571" x="2540000" y="6154738"/>
          <p14:tracePt t="10624" x="2547938" y="6154738"/>
          <p14:tracePt t="10639" x="2557463" y="6154738"/>
          <p14:tracePt t="10647" x="2566988" y="6154738"/>
          <p14:tracePt t="10662" x="2576513" y="6154738"/>
          <p14:tracePt t="10669" x="2584450" y="6154738"/>
          <p14:tracePt t="10677" x="2593975" y="6154738"/>
          <p14:tracePt t="10685" x="2613025" y="6154738"/>
          <p14:tracePt t="10692" x="2630488" y="6154738"/>
          <p14:tracePt t="10700" x="2649538" y="6154738"/>
          <p14:tracePt t="10708" x="2667000" y="6164263"/>
          <p14:tracePt t="10716" x="2686050" y="6164263"/>
          <p14:tracePt t="10724" x="2703513" y="6164263"/>
          <p14:tracePt t="10730" x="2722563" y="6173788"/>
          <p14:tracePt t="10742" x="2732088" y="6173788"/>
          <p14:tracePt t="10753" x="2740025" y="6173788"/>
          <p14:tracePt t="10761" x="2749550" y="6191250"/>
          <p14:tracePt t="10768" x="2768600" y="6191250"/>
          <p14:tracePt t="10776" x="2786063" y="6200775"/>
          <p14:tracePt t="10784" x="2813050" y="6200775"/>
          <p14:tracePt t="10791" x="2822575" y="6210300"/>
          <p14:tracePt t="10799" x="2841625" y="6218238"/>
          <p14:tracePt t="10807" x="2859088" y="6227763"/>
          <p14:tracePt t="10814" x="2878138" y="6227763"/>
          <p14:tracePt t="10825" x="2895600" y="6237288"/>
          <p14:tracePt t="10829" x="2914650" y="6246813"/>
          <p14:tracePt t="10837" x="2932113" y="6254750"/>
          <p14:tracePt t="10845" x="2951163" y="6273800"/>
          <p14:tracePt t="10852" x="2995613" y="6291263"/>
          <p14:tracePt t="10859" x="3014663" y="6300788"/>
          <p14:tracePt t="10880" x="3078163" y="6337300"/>
          <p14:tracePt t="10882" x="3087688" y="6346825"/>
          <p14:tracePt t="10891" x="3097213" y="6364288"/>
          <p14:tracePt t="10898" x="3105150" y="6364288"/>
          <p14:tracePt t="11027" x="3114675" y="6373813"/>
          <p14:tracePt t="11041" x="3124200" y="6383338"/>
          <p14:tracePt t="11049" x="3124200" y="6392863"/>
          <p14:tracePt t="11057" x="3141663" y="6400800"/>
          <p14:tracePt t="11065" x="3141663" y="6410325"/>
          <p14:tracePt t="11074" x="3141663" y="6419850"/>
          <p14:tracePt t="11080" x="3151188" y="6419850"/>
          <p14:tracePt t="11202" x="3151188" y="6429375"/>
          <p14:tracePt t="11232" x="3151188" y="6437313"/>
          <p14:tracePt t="11263" x="3151188" y="6446838"/>
          <p14:tracePt t="11879" x="3141663" y="6437313"/>
          <p14:tracePt t="11888" x="3133725" y="6437313"/>
          <p14:tracePt t="11896" x="3124200" y="6410325"/>
          <p14:tracePt t="11901" x="3114675" y="6392863"/>
          <p14:tracePt t="11908" x="3087688" y="6364288"/>
          <p14:tracePt t="11917" x="3068638" y="6337300"/>
          <p14:tracePt t="11924" x="3041650" y="6291263"/>
          <p14:tracePt t="11931" x="3024188" y="6254750"/>
          <p14:tracePt t="11940" x="2987675" y="6210300"/>
          <p14:tracePt t="11946" x="2968625" y="6173788"/>
          <p14:tracePt t="11958" x="2932113" y="6137275"/>
          <p14:tracePt t="11961" x="2905125" y="6118225"/>
          <p14:tracePt t="11973" x="2886075" y="6100763"/>
          <p14:tracePt t="11978" x="2849563" y="6072188"/>
          <p14:tracePt t="11985" x="2832100" y="6045200"/>
          <p14:tracePt t="11992" x="2813050" y="6035675"/>
          <p14:tracePt t="12000" x="2768600" y="6018213"/>
          <p14:tracePt t="12008" x="2695575" y="5999163"/>
          <p14:tracePt t="12015" x="2630488" y="5981700"/>
          <p14:tracePt t="12023" x="2593975" y="5981700"/>
          <p14:tracePt t="12030" x="2530475" y="5962650"/>
          <p14:tracePt t="12040" x="2474913" y="5962650"/>
          <p14:tracePt t="12045" x="2438400" y="5962650"/>
          <p14:tracePt t="12056" x="2374900" y="5981700"/>
          <p14:tracePt t="12060" x="2320925" y="5991225"/>
          <p14:tracePt t="12069" x="2238375" y="6018213"/>
          <p14:tracePt t="12077" x="2182813" y="6045200"/>
          <p14:tracePt t="12083" x="2146300" y="6072188"/>
          <p14:tracePt t="12091" x="2119313" y="6081713"/>
          <p14:tracePt t="12099" x="2082800" y="6091238"/>
          <p14:tracePt t="12107" x="2082800" y="6100763"/>
          <p14:tracePt t="12114" x="2073275" y="6100763"/>
          <p14:tracePt t="12124" x="2073275" y="6108700"/>
          <p14:tracePt t="12365" x="2092325" y="6108700"/>
          <p14:tracePt t="12372" x="2119313" y="6100763"/>
          <p14:tracePt t="12380" x="2136775" y="6100763"/>
          <p14:tracePt t="12390" x="2174875" y="6100763"/>
          <p14:tracePt t="12395" x="2247900" y="6108700"/>
          <p14:tracePt t="12403" x="2292350" y="6108700"/>
          <p14:tracePt t="12410" x="2347913" y="6127750"/>
          <p14:tracePt t="12418" x="2447925" y="6154738"/>
          <p14:tracePt t="12425" x="2520950" y="6164263"/>
          <p14:tracePt t="12433" x="2566988" y="6191250"/>
          <p14:tracePt t="12441" x="2630488" y="6227763"/>
          <p14:tracePt t="12449" x="2713038" y="6264275"/>
          <p14:tracePt t="12457" x="2795588" y="6310313"/>
          <p14:tracePt t="12463" x="2841625" y="6373813"/>
          <p14:tracePt t="12474" x="2914650" y="6437313"/>
          <p14:tracePt t="12480" x="2951163" y="6483350"/>
          <p14:tracePt t="12485" x="2968625" y="6519863"/>
          <p14:tracePt t="12495" x="2987675" y="6538913"/>
          <p14:tracePt t="12501" x="3005138" y="6556375"/>
          <p14:tracePt t="12509" x="3014663" y="6565900"/>
          <p14:tracePt t="12517" x="3024188" y="6583363"/>
          <p14:tracePt t="12524" x="3032125" y="6592888"/>
          <p14:tracePt t="12532" x="3041650" y="6602413"/>
          <p14:tracePt t="12547" x="3051175" y="6611938"/>
          <p14:tracePt t="12556" x="3060700" y="6629400"/>
          <p14:tracePt t="12562" x="3068638" y="6629400"/>
          <p14:tracePt t="12574" x="3078163" y="6638925"/>
          <p14:tracePt t="12578" x="3078163" y="6648450"/>
          <p14:tracePt t="12677" x="3087688" y="6648450"/>
          <p14:tracePt t="12684" x="3087688" y="6656388"/>
          <p14:tracePt t="13223" x="3087688" y="6648450"/>
          <p14:tracePt t="13230" x="3087688" y="6629400"/>
          <p14:tracePt t="13246" x="3087688" y="6611938"/>
          <p14:tracePt t="13254" x="3087688" y="6602413"/>
          <p14:tracePt t="13269" x="3087688" y="6592888"/>
          <p14:tracePt t="13284" x="3087688" y="6583363"/>
          <p14:tracePt t="13291" x="3087688" y="6565900"/>
          <p14:tracePt t="13299" x="3087688" y="6546850"/>
          <p14:tracePt t="13307" x="3087688" y="6538913"/>
          <p14:tracePt t="13315" x="3087688" y="6519863"/>
          <p14:tracePt t="13323" x="3087688" y="6510338"/>
          <p14:tracePt t="13339" x="3087688" y="6502400"/>
          <p14:tracePt t="13345" x="3097213" y="6492875"/>
          <p14:tracePt t="13356" x="3097213" y="6483350"/>
          <p14:tracePt t="13360" x="3097213" y="6465888"/>
          <p14:tracePt t="13367" x="3097213" y="6456363"/>
          <p14:tracePt t="13375" x="3105150" y="6446838"/>
          <p14:tracePt t="13383" x="3105150" y="6437313"/>
          <p14:tracePt t="13390" x="3124200" y="6429375"/>
          <p14:tracePt t="13398" x="3133725" y="6410325"/>
          <p14:tracePt t="13406" x="3160713" y="6383338"/>
          <p14:tracePt t="13422" x="3170238" y="6373813"/>
          <p14:tracePt t="13428" x="3178175" y="6373813"/>
          <p14:tracePt t="13439" x="3187700" y="6364288"/>
          <p14:tracePt t="13443" x="3197225" y="6356350"/>
          <p14:tracePt t="13451" x="3214688" y="6356350"/>
          <p14:tracePt t="13459" x="3214688" y="6346825"/>
          <p14:tracePt t="13466" x="3233738" y="6346825"/>
          <p14:tracePt t="13474" x="3243263" y="6337300"/>
          <p14:tracePt t="13481" x="3260725" y="6337300"/>
          <p14:tracePt t="13489" x="3270250" y="6337300"/>
          <p14:tracePt t="13497" x="3279775" y="6337300"/>
          <p14:tracePt t="13506" x="3289300" y="6327775"/>
          <p14:tracePt t="13542" x="3297238" y="6327775"/>
          <p14:tracePt t="13618" x="3306763" y="6327775"/>
          <p14:tracePt t="13625" x="3316288" y="6327775"/>
          <p14:tracePt t="13633" x="3325813" y="6319838"/>
          <p14:tracePt t="13641" x="3333750" y="6319838"/>
          <p14:tracePt t="13648" x="3343275" y="6319838"/>
          <p14:tracePt t="13665" x="3352800" y="6319838"/>
          <p14:tracePt t="13679" x="3362325" y="6319838"/>
          <p14:tracePt t="13689" x="3379788" y="6319838"/>
          <p14:tracePt t="13694" x="3406775" y="6319838"/>
          <p14:tracePt t="13702" x="3425825" y="6319838"/>
          <p14:tracePt t="13709" x="3435350" y="6319838"/>
          <p14:tracePt t="13739" x="3435350" y="6310313"/>
          <p14:tracePt t="13747" x="3443288" y="6310313"/>
          <p14:tracePt t="13763" x="3452813" y="6310313"/>
          <p14:tracePt t="13777" x="3462338" y="6310313"/>
          <p14:tracePt t="13793" x="3471863" y="6310313"/>
          <p14:tracePt t="13808" x="3479800" y="6310313"/>
          <p14:tracePt t="35991" x="3489325" y="6310313"/>
          <p14:tracePt t="35999" x="3508375" y="6310313"/>
          <p14:tracePt t="36006" x="3535363" y="6300788"/>
          <p14:tracePt t="36014" x="3552825" y="6300788"/>
          <p14:tracePt t="36025" x="3571875" y="6300788"/>
          <p14:tracePt t="36029" x="3589338" y="6300788"/>
          <p14:tracePt t="36037" x="3608388" y="6300788"/>
          <p14:tracePt t="36044" x="3625850" y="6300788"/>
          <p14:tracePt t="36052" x="3644900" y="6300788"/>
          <p14:tracePt t="36059" x="3662363" y="6300788"/>
          <p14:tracePt t="36067" x="3681413" y="6300788"/>
          <p14:tracePt t="36195" x="3654425" y="6300788"/>
          <p14:tracePt t="36202" x="3581400" y="6327775"/>
          <p14:tracePt t="36210" x="3525838" y="6327775"/>
          <p14:tracePt t="36218" x="3425825" y="6356350"/>
          <p14:tracePt t="36225" x="3333750" y="6373813"/>
          <p14:tracePt t="36233" x="3214688" y="6383338"/>
          <p14:tracePt t="36242" x="3068638" y="6410325"/>
          <p14:tracePt t="36248" x="2959100" y="6437313"/>
          <p14:tracePt t="36259" x="2841625" y="6483350"/>
          <p14:tracePt t="36264" x="2713038" y="6510338"/>
          <p14:tracePt t="36270" x="2566988" y="6529388"/>
          <p14:tracePt t="36278" x="2447925" y="6556375"/>
          <p14:tracePt t="36286" x="2301875" y="6583363"/>
          <p14:tracePt t="36293" x="2174875" y="6602413"/>
          <p14:tracePt t="36301" x="2027238" y="6611938"/>
          <p14:tracePt t="36309" x="1909763" y="6629400"/>
          <p14:tracePt t="36316" x="1800225" y="6629400"/>
          <p14:tracePt t="36325" x="1744663" y="6638925"/>
          <p14:tracePt t="36331" x="1654175" y="6638925"/>
          <p14:tracePt t="36342" x="1543050" y="6656388"/>
          <p14:tracePt t="36346" x="1443038" y="6665913"/>
          <p14:tracePt t="36354" x="1333500" y="6665913"/>
          <p14:tracePt t="36362" x="1279525" y="6684963"/>
          <p14:tracePt t="36369" x="1206500" y="6684963"/>
          <p14:tracePt t="36376" x="1123950" y="6684963"/>
          <p14:tracePt t="36384" x="1087438" y="6692900"/>
          <p14:tracePt t="36392" x="1058863" y="6692900"/>
          <p14:tracePt t="36399" x="1014413" y="6692900"/>
          <p14:tracePt t="36409" x="985838" y="6692900"/>
          <p14:tracePt t="36414" x="958850" y="6692900"/>
          <p14:tracePt t="36422" x="949325" y="6692900"/>
          <p14:tracePt t="36429" x="941388" y="6692900"/>
          <p14:tracePt t="36444" x="931863" y="6692900"/>
          <p14:tracePt t="36807" x="941388" y="6692900"/>
          <p14:tracePt t="36814" x="958850" y="6692900"/>
          <p14:tracePt t="36822" x="977900" y="6692900"/>
          <p14:tracePt t="36829" x="995363" y="6692900"/>
          <p14:tracePt t="36837" x="1014413" y="6692900"/>
          <p14:tracePt t="36843" x="1041400" y="6692900"/>
          <p14:tracePt t="36852" x="1050925" y="6692900"/>
          <p14:tracePt t="36860" x="1058863" y="6692900"/>
          <p14:tracePt t="36867" x="1077913" y="6692900"/>
          <p14:tracePt t="36876" x="1114425" y="6692900"/>
          <p14:tracePt t="36898" x="1150938" y="6692900"/>
          <p14:tracePt t="36912" x="1160463" y="6692900"/>
          <p14:tracePt t="36920" x="1169988" y="6692900"/>
          <p14:tracePt t="36927" x="1177925" y="6692900"/>
          <p14:tracePt t="36935" x="1206500" y="6702425"/>
          <p14:tracePt t="36942" x="1214438" y="6702425"/>
          <p14:tracePt t="36950" x="1223963" y="6702425"/>
          <p14:tracePt t="36959" x="1260475" y="6711950"/>
          <p14:tracePt t="36965" x="1279525" y="6711950"/>
          <p14:tracePt t="36976" x="1296988" y="6711950"/>
          <p14:tracePt t="36979" x="1296988" y="6721475"/>
          <p14:tracePt t="36988" x="1316038" y="6721475"/>
          <p14:tracePt t="36995" x="1323975" y="6721475"/>
          <p14:tracePt t="37003" x="1333500" y="6721475"/>
          <p14:tracePt t="37010" x="1360488" y="6729413"/>
          <p14:tracePt t="37018" x="1379538" y="6729413"/>
          <p14:tracePt t="37025" x="1406525" y="6729413"/>
          <p14:tracePt t="37033" x="1433513" y="6738938"/>
          <p14:tracePt t="37042" x="1452563" y="6738938"/>
          <p14:tracePt t="37048" x="1470025" y="6748463"/>
          <p14:tracePt t="37059" x="1479550" y="6748463"/>
          <p14:tracePt t="37062" x="1498600" y="6748463"/>
          <p14:tracePt t="37071" x="1525588" y="6757988"/>
          <p14:tracePt t="37078" x="1543050" y="6757988"/>
          <p14:tracePt t="37086" x="1552575" y="6757988"/>
          <p14:tracePt t="37093" x="1562100" y="6765925"/>
          <p14:tracePt t="37100" x="1571625" y="6765925"/>
          <p14:tracePt t="37109" x="1579563" y="6765925"/>
          <p14:tracePt t="37126" x="1598613" y="6765925"/>
          <p14:tracePt t="37130" x="1617663" y="6775450"/>
          <p14:tracePt t="37143" x="1644650" y="6775450"/>
          <p14:tracePt t="37145" x="1681163" y="6775450"/>
          <p14:tracePt t="37154" x="1698625" y="6775450"/>
          <p14:tracePt t="37169" x="1717675" y="6775450"/>
          <p14:tracePt t="37176" x="1763713" y="6775450"/>
          <p14:tracePt t="37183" x="1781175" y="6775450"/>
          <p14:tracePt t="37192" x="1808163" y="6775450"/>
          <p14:tracePt t="37199" x="1827213" y="6775450"/>
          <p14:tracePt t="37208" x="1844675" y="6784975"/>
          <p14:tracePt t="37214" x="1873250" y="6784975"/>
          <p14:tracePt t="37225" x="1881188" y="6784975"/>
          <p14:tracePt t="37228" x="1890713" y="6784975"/>
          <p14:tracePt t="37237" x="1909763" y="6802438"/>
          <p14:tracePt t="37244" x="1936750" y="6802438"/>
          <p14:tracePt t="37251" x="1954213" y="6811963"/>
          <p14:tracePt t="37259" x="1982788" y="6821488"/>
          <p14:tracePt t="37267" x="2009775" y="6821488"/>
          <p14:tracePt t="37275" x="2055813" y="6831013"/>
          <p14:tracePt t="37282" x="2100263" y="6831013"/>
          <p14:tracePt t="37291" x="2136775" y="6838950"/>
          <p14:tracePt t="37296" x="2182813" y="6838950"/>
          <p14:tracePt t="37308" x="2238375" y="6838950"/>
          <p14:tracePt t="37311" x="2274888" y="6848475"/>
          <p14:tracePt t="37319" x="2301875" y="6848475"/>
          <p14:tracePt t="37328" x="2320925" y="6848475"/>
          <p14:tracePt t="37334" x="2357438" y="6848475"/>
          <p14:tracePt t="37675" x="3900488" y="6821488"/>
          <p14:tracePt t="37682" x="3937000" y="6802438"/>
          <p14:tracePt t="37692" x="3973513" y="6794500"/>
          <p14:tracePt t="37698" x="3992563" y="6784975"/>
          <p14:tracePt t="37708" x="4010025" y="6765925"/>
          <p14:tracePt t="37713" x="4029075" y="6757988"/>
          <p14:tracePt t="37725" x="4046538" y="6748463"/>
          <p14:tracePt t="37728" x="4065588" y="6748463"/>
          <p14:tracePt t="37736" x="4092575" y="6738938"/>
          <p14:tracePt t="37744" x="4110038" y="6729413"/>
          <p14:tracePt t="37751" x="4156075" y="6721475"/>
          <p14:tracePt t="37759" x="4192588" y="6711950"/>
          <p14:tracePt t="37767" x="4238625" y="6702425"/>
          <p14:tracePt t="37775" x="4284663" y="6684963"/>
          <p14:tracePt t="37782" x="4311650" y="6675438"/>
          <p14:tracePt t="37791" x="4330700" y="6675438"/>
          <p14:tracePt t="37796" x="4357688" y="6665913"/>
          <p14:tracePt t="37809" x="4384675" y="6665913"/>
          <p14:tracePt t="37812" x="4403725" y="6656388"/>
          <p14:tracePt t="37820" x="4440238" y="6656388"/>
          <p14:tracePt t="37828" x="4467225" y="6648450"/>
          <p14:tracePt t="37834" x="4521200" y="6648450"/>
          <p14:tracePt t="37842" x="4549775" y="6638925"/>
          <p14:tracePt t="37850" x="4567238" y="6638925"/>
          <p14:tracePt t="37859" x="4586288" y="6638925"/>
          <p14:tracePt t="37865" x="4586288" y="6629400"/>
          <p14:tracePt t="37880" x="4603750" y="6629400"/>
          <p14:tracePt t="37892" x="4613275" y="6629400"/>
          <p14:tracePt t="37895" x="4622800" y="6629400"/>
          <p14:tracePt t="37903" x="4630738" y="6629400"/>
          <p14:tracePt t="37910" x="4640263" y="6629400"/>
          <p14:tracePt t="37919" x="4659313" y="6629400"/>
          <p14:tracePt t="37926" x="4676775" y="6629400"/>
          <p14:tracePt t="37933" x="4703763" y="6629400"/>
          <p14:tracePt t="37941" x="4722813" y="6629400"/>
          <p14:tracePt t="37949" x="4759325" y="6629400"/>
          <p14:tracePt t="37958" x="4851400" y="6648450"/>
          <p14:tracePt t="37964" x="4905375" y="6648450"/>
          <p14:tracePt t="37976" x="4978400" y="6648450"/>
          <p14:tracePt t="37978" x="5070475" y="6656388"/>
          <p14:tracePt t="37986" x="5170488" y="6656388"/>
          <p14:tracePt t="37994" x="5224463" y="6656388"/>
          <p14:tracePt t="38002" x="5316538" y="6656388"/>
          <p14:tracePt t="38009" x="5353050" y="6656388"/>
          <p14:tracePt t="38017" x="5399088" y="6656388"/>
          <p14:tracePt t="38025" x="5426075" y="6656388"/>
          <p14:tracePt t="38032" x="5472113" y="6656388"/>
          <p14:tracePt t="38042" x="5499100" y="6656388"/>
          <p14:tracePt t="38048" x="5526088" y="6656388"/>
          <p14:tracePt t="38059" x="5581650" y="6656388"/>
          <p14:tracePt t="38062" x="5672138" y="6656388"/>
          <p14:tracePt t="38074" x="5773738" y="6638925"/>
          <p14:tracePt t="38078" x="5827713" y="6638925"/>
          <p14:tracePt t="38085" x="5900738" y="6638925"/>
          <p14:tracePt t="38093" x="5937250" y="6629400"/>
          <p14:tracePt t="38101" x="5973763" y="6629400"/>
          <p14:tracePt t="38108" x="5983288" y="6629400"/>
          <p14:tracePt t="38125" x="5992813" y="6629400"/>
          <p14:tracePt t="41604" x="6002338" y="6529388"/>
          <p14:tracePt t="41611" x="6019800" y="6437313"/>
          <p14:tracePt t="41619" x="6029325" y="6346825"/>
          <p14:tracePt t="41626" x="6075363" y="6264275"/>
          <p14:tracePt t="41634" x="6129338" y="6145213"/>
          <p14:tracePt t="41642" x="6202363" y="6027738"/>
          <p14:tracePt t="41649" x="6294438" y="5889625"/>
          <p14:tracePt t="41656" x="6384925" y="5753100"/>
          <p14:tracePt t="41665" x="6457950" y="5624513"/>
          <p14:tracePt t="41672" x="6530975" y="5551488"/>
          <p14:tracePt t="41679" x="6577013" y="5507038"/>
          <p14:tracePt t="41688" x="6596063" y="5470525"/>
          <p14:tracePt t="41694" x="6613525" y="5451475"/>
          <p14:tracePt t="41706" x="6640513" y="5441950"/>
          <p14:tracePt t="41711" x="6640513" y="5434013"/>
          <p14:tracePt t="41716" x="6650038" y="5434013"/>
          <p14:tracePt t="41724" x="6659563" y="5414963"/>
          <p14:tracePt t="41740" x="6669088" y="5414963"/>
          <p14:tracePt t="41748" x="6677025" y="5414963"/>
          <p14:tracePt t="41756" x="6705600" y="5414963"/>
          <p14:tracePt t="41763" x="6723063" y="5397500"/>
          <p14:tracePt t="41772" x="6742113" y="5397500"/>
          <p14:tracePt t="41777" x="6796088" y="5387975"/>
          <p14:tracePt t="41788" x="6851650" y="5378450"/>
          <p14:tracePt t="41792" x="6969125" y="5351463"/>
          <p14:tracePt t="41800" x="7080250" y="5332413"/>
          <p14:tracePt t="41807" x="7207250" y="5305425"/>
          <p14:tracePt t="41815" x="7326313" y="5295900"/>
          <p14:tracePt t="41822" x="7435850" y="5295900"/>
          <p14:tracePt t="41830" x="7508875" y="5295900"/>
          <p14:tracePt t="41839" x="7545388" y="5295900"/>
          <p14:tracePt t="41845" x="7591425" y="5295900"/>
          <p14:tracePt t="41856" x="7645400" y="5295900"/>
          <p14:tracePt t="41860" x="7700963" y="5295900"/>
          <p14:tracePt t="41868" x="7747000" y="5295900"/>
          <p14:tracePt t="41875" x="7810500" y="5295900"/>
          <p14:tracePt t="41895" x="8002588" y="5278438"/>
          <p14:tracePt t="41898" x="8093075" y="5278438"/>
          <p14:tracePt t="41906" x="8129588" y="5278438"/>
          <p14:tracePt t="41914" x="8158163" y="5278438"/>
          <p14:tracePt t="41922" x="8175625" y="5278438"/>
          <p14:tracePt t="41940" x="8185150" y="5278438"/>
          <p14:tracePt t="41958" x="8194675" y="5278438"/>
          <p14:tracePt t="41973" x="8202613" y="5268913"/>
          <p14:tracePt t="41989" x="8212138" y="5268913"/>
          <p14:tracePt t="42200" x="8221663" y="5268913"/>
          <p14:tracePt t="42206" x="8231188" y="5268913"/>
          <p14:tracePt t="42215" x="8239125" y="5259388"/>
          <p14:tracePt t="42223" x="8248650" y="5259388"/>
          <p14:tracePt t="42239" x="8258175" y="5259388"/>
          <p14:tracePt t="42260" x="8267700" y="5259388"/>
          <p14:tracePt t="42268" x="8285163" y="5259388"/>
          <p14:tracePt t="42275" x="8304213" y="5259388"/>
          <p14:tracePt t="42283" x="8340725" y="5259388"/>
          <p14:tracePt t="42290" x="8367713" y="5259388"/>
          <p14:tracePt t="42298" x="8385175" y="5259388"/>
          <p14:tracePt t="42305" x="8413750" y="5259388"/>
          <p14:tracePt t="42313" x="8431213" y="5259388"/>
          <p14:tracePt t="42322" x="8458200" y="5259388"/>
          <p14:tracePt t="42328" x="8477250" y="5259388"/>
          <p14:tracePt t="42339" x="8494713" y="5259388"/>
          <p14:tracePt t="42343" x="8513763" y="5259388"/>
          <p14:tracePt t="42351" x="8531225" y="5259388"/>
          <p14:tracePt t="42358" x="8540750" y="5259388"/>
          <p14:tracePt t="42366" x="8550275" y="5259388"/>
          <p14:tracePt t="42373" x="8567738" y="5259388"/>
          <p14:tracePt t="42381" x="8586788" y="5259388"/>
          <p14:tracePt t="42389" x="8623300" y="5259388"/>
          <p14:tracePt t="42396" x="8650288" y="5259388"/>
          <p14:tracePt t="42405" x="8678863" y="5287963"/>
          <p14:tracePt t="42411" x="8686800" y="5287963"/>
          <p14:tracePt t="42423" x="8696325" y="5287963"/>
          <p14:tracePt t="42425" x="8705850" y="5287963"/>
          <p14:tracePt t="42538" x="8669338" y="5305425"/>
          <p14:tracePt t="42546" x="8604250" y="5314950"/>
          <p14:tracePt t="42554" x="8531225" y="5314950"/>
          <p14:tracePt t="42561" x="8477250" y="5324475"/>
          <p14:tracePt t="42572" x="8440738" y="5324475"/>
          <p14:tracePt t="42577" x="8377238" y="5324475"/>
          <p14:tracePt t="42588" x="8312150" y="5341938"/>
          <p14:tracePt t="42592" x="8275638" y="5341938"/>
          <p14:tracePt t="42601" x="8231188" y="5351463"/>
          <p14:tracePt t="42607" x="8175625" y="5351463"/>
          <p14:tracePt t="42615" x="8148638" y="5351463"/>
          <p14:tracePt t="42622" x="8102600" y="5351463"/>
          <p14:tracePt t="42630" x="8075613" y="5360988"/>
          <p14:tracePt t="42639" x="8029575" y="5360988"/>
          <p14:tracePt t="42645" x="7993063" y="5360988"/>
          <p14:tracePt t="42656" x="7966075" y="5360988"/>
          <p14:tracePt t="42659" x="7937500" y="5360988"/>
          <p14:tracePt t="42671" x="7920038" y="5360988"/>
          <p14:tracePt t="42675" x="7910513" y="5360988"/>
          <p14:tracePt t="42682" x="7900988" y="5368925"/>
          <p14:tracePt t="42690" x="7893050" y="5368925"/>
          <p14:tracePt t="42698" x="7883525" y="5368925"/>
          <p14:tracePt t="42713" x="7864475" y="5368925"/>
          <p14:tracePt t="42722" x="7847013" y="5378450"/>
          <p14:tracePt t="42728" x="7810500" y="5387975"/>
          <p14:tracePt t="42739" x="7773988" y="5397500"/>
          <p14:tracePt t="42742" x="7737475" y="5414963"/>
          <p14:tracePt t="42751" x="7700963" y="5441950"/>
          <p14:tracePt t="42757" x="7654925" y="5470525"/>
          <p14:tracePt t="42766" x="7581900" y="5497513"/>
          <p14:tracePt t="42774" x="7518400" y="5534025"/>
          <p14:tracePt t="42780" x="7453313" y="5561013"/>
          <p14:tracePt t="42788" x="7353300" y="5616575"/>
          <p14:tracePt t="42795" x="7289800" y="5661025"/>
          <p14:tracePt t="42805" x="7207250" y="5680075"/>
          <p14:tracePt t="42811" x="7134225" y="5726113"/>
          <p14:tracePt t="42822" x="7051675" y="5753100"/>
          <p14:tracePt t="42827" x="6961188" y="5762625"/>
          <p14:tracePt t="42833" x="6878638" y="5780088"/>
          <p14:tracePt t="42840" x="6805613" y="5807075"/>
          <p14:tracePt t="42849" x="6742113" y="5816600"/>
          <p14:tracePt t="42856" x="6669088" y="5826125"/>
          <p14:tracePt t="42867" x="6567488" y="5843588"/>
          <p14:tracePt t="42872" x="6477000" y="5843588"/>
          <p14:tracePt t="42878" x="6384925" y="5853113"/>
          <p14:tracePt t="42888" x="6294438" y="5853113"/>
          <p14:tracePt t="42894" x="6148388" y="5853113"/>
          <p14:tracePt t="42901" x="6019800" y="5835650"/>
          <p14:tracePt t="42908" x="5883275" y="5816600"/>
          <p14:tracePt t="42916" x="5773738" y="5807075"/>
          <p14:tracePt t="42924" x="5664200" y="5780088"/>
          <p14:tracePt t="42931" x="5554663" y="5780088"/>
          <p14:tracePt t="42939" x="5408613" y="5762625"/>
          <p14:tracePt t="42946" x="5270500" y="5753100"/>
          <p14:tracePt t="42955" x="5124450" y="5716588"/>
          <p14:tracePt t="42962" x="5014913" y="5707063"/>
          <p14:tracePt t="42971" x="4905375" y="5707063"/>
          <p14:tracePt t="42976" x="4832350" y="5707063"/>
          <p14:tracePt t="42989" x="4768850" y="5707063"/>
          <p14:tracePt t="42992" x="4695825" y="5707063"/>
          <p14:tracePt t="42999" x="4622800" y="5707063"/>
          <p14:tracePt t="43006" x="4549775" y="5726113"/>
          <p14:tracePt t="43014" x="4467225" y="5734050"/>
          <p14:tracePt t="43022" x="4394200" y="5734050"/>
          <p14:tracePt t="43029" x="4330700" y="5743575"/>
          <p14:tracePt t="43038" x="4275138" y="5762625"/>
          <p14:tracePt t="43044" x="4202113" y="5770563"/>
          <p14:tracePt t="43056" x="4119563" y="5799138"/>
          <p14:tracePt t="43060" x="4056063" y="5807075"/>
          <p14:tracePt t="43067" x="3963988" y="5835650"/>
          <p14:tracePt t="43075" x="3883025" y="5862638"/>
          <p14:tracePt t="43082" x="3817938" y="5889625"/>
          <p14:tracePt t="43089" x="3763963" y="5899150"/>
          <p14:tracePt t="43098" x="3698875" y="5926138"/>
          <p14:tracePt t="43105" x="3671888" y="5945188"/>
          <p14:tracePt t="43113" x="3644900" y="5945188"/>
          <p14:tracePt t="43122" x="3608388" y="5954713"/>
          <p14:tracePt t="43127" x="3589338" y="5954713"/>
          <p14:tracePt t="43139" x="3562350" y="5962650"/>
          <p14:tracePt t="43142" x="3552825" y="5962650"/>
          <p14:tracePt t="43149" x="3544888" y="5962650"/>
          <p14:tracePt t="43407" x="3581400" y="5954713"/>
          <p14:tracePt t="43413" x="3608388" y="5954713"/>
          <p14:tracePt t="43421" x="3625850" y="5945188"/>
          <p14:tracePt t="43429" x="3644900" y="5935663"/>
          <p14:tracePt t="43438" x="3662363" y="5935663"/>
          <p14:tracePt t="43445" x="3671888" y="5935663"/>
          <p14:tracePt t="43656" x="3598863" y="5935663"/>
          <p14:tracePt t="43663" x="3508375" y="5935663"/>
          <p14:tracePt t="43670" x="3435350" y="5935663"/>
          <p14:tracePt t="43678" x="3352800" y="5926138"/>
          <p14:tracePt t="43688" x="3297238" y="5926138"/>
          <p14:tracePt t="43693" x="3243263" y="5926138"/>
          <p14:tracePt t="43704" x="3178175" y="5908675"/>
          <p14:tracePt t="43708" x="3124200" y="5918200"/>
          <p14:tracePt t="43716" x="3068638" y="5918200"/>
          <p14:tracePt t="43724" x="3024188" y="5918200"/>
          <p14:tracePt t="43731" x="2951163" y="5918200"/>
          <p14:tracePt t="43738" x="2895600" y="5899150"/>
          <p14:tracePt t="43746" x="2832100" y="5889625"/>
          <p14:tracePt t="43755" x="2786063" y="5881688"/>
          <p14:tracePt t="43761" x="2749550" y="5881688"/>
          <p14:tracePt t="43772" x="2703513" y="5853113"/>
          <p14:tracePt t="43776" x="2686050" y="5853113"/>
          <p14:tracePt t="43788" x="2667000" y="5853113"/>
          <p14:tracePt t="43791" x="2649538" y="5843588"/>
          <p14:tracePt t="43799" x="2640013" y="5843588"/>
          <p14:tracePt t="43806" x="2613025" y="5843588"/>
          <p14:tracePt t="43814" x="2603500" y="5843588"/>
          <p14:tracePt t="43822" x="2557463" y="5843588"/>
          <p14:tracePt t="43829" x="2540000" y="5843588"/>
          <p14:tracePt t="43838" x="2511425" y="5843588"/>
          <p14:tracePt t="43843" x="2484438" y="5835650"/>
          <p14:tracePt t="43856" x="2447925" y="5835650"/>
          <p14:tracePt t="43858" x="2420938" y="5835650"/>
          <p14:tracePt t="43871" x="2384425" y="5835650"/>
          <p14:tracePt t="43896" x="2274888" y="5835650"/>
          <p14:tracePt t="43905" x="2255838" y="5835650"/>
          <p14:tracePt t="43912" x="2228850" y="5835650"/>
          <p14:tracePt t="43922" x="2182813" y="5835650"/>
          <p14:tracePt t="43927" x="2155825" y="5835650"/>
          <p14:tracePt t="43939" x="2119313" y="5835650"/>
          <p14:tracePt t="43942" x="2073275" y="5835650"/>
          <p14:tracePt t="43949" x="2000250" y="5826125"/>
          <p14:tracePt t="43957" x="1963738" y="5826125"/>
          <p14:tracePt t="43965" x="1927225" y="5826125"/>
          <p14:tracePt t="43973" x="1890713" y="5826125"/>
          <p14:tracePt t="43980" x="1854200" y="5826125"/>
          <p14:tracePt t="43989" x="1808163" y="5826125"/>
          <p14:tracePt t="43995" x="1771650" y="5826125"/>
          <p14:tracePt t="44005" x="1727200" y="5835650"/>
          <p14:tracePt t="44010" x="1671638" y="5853113"/>
          <p14:tracePt t="44022" x="1589088" y="5881688"/>
          <p14:tracePt t="44026" x="1543050" y="5889625"/>
          <p14:tracePt t="44033" x="1516063" y="5889625"/>
          <p14:tracePt t="44039" x="1479550" y="5899150"/>
          <p14:tracePt t="44047" x="1433513" y="5899150"/>
          <p14:tracePt t="44055" x="1406525" y="5908675"/>
          <p14:tracePt t="44063" x="1379538" y="5908675"/>
          <p14:tracePt t="44072" x="1360488" y="5918200"/>
          <p14:tracePt t="44078" x="1343025" y="5918200"/>
          <p14:tracePt t="44088" x="1333500" y="5918200"/>
          <p14:tracePt t="44093" x="1323975" y="5918200"/>
          <p14:tracePt t="44105" x="1316038" y="5918200"/>
          <p14:tracePt t="44449" x="1333500" y="5918200"/>
          <p14:tracePt t="44456" x="1360488" y="5918200"/>
          <p14:tracePt t="44464" x="1389063" y="5918200"/>
          <p14:tracePt t="44472" x="1433513" y="5908675"/>
          <p14:tracePt t="44480" x="1470025" y="5908675"/>
          <p14:tracePt t="44487" x="1516063" y="5908675"/>
          <p14:tracePt t="44495" x="1571625" y="5908675"/>
          <p14:tracePt t="44504" x="1608138" y="5908675"/>
          <p14:tracePt t="44510" x="1681163" y="5908675"/>
          <p14:tracePt t="44522" x="1727200" y="5908675"/>
          <p14:tracePt t="44524" x="1763713" y="5908675"/>
          <p14:tracePt t="44533" x="1790700" y="5908675"/>
          <p14:tracePt t="44540" x="1808163" y="5908675"/>
          <p14:tracePt t="44548" x="1854200" y="5908675"/>
          <p14:tracePt t="44555" x="1873250" y="5908675"/>
          <p14:tracePt t="44563" x="1900238" y="5908675"/>
          <p14:tracePt t="44571" x="1917700" y="5908675"/>
          <p14:tracePt t="44578" x="1946275" y="5918200"/>
          <p14:tracePt t="44587" x="1973263" y="5918200"/>
          <p14:tracePt t="44593" x="1990725" y="5918200"/>
          <p14:tracePt t="44605" x="2000250" y="5918200"/>
          <p14:tracePt t="44608" x="2036763" y="5918200"/>
          <p14:tracePt t="44616" x="2055813" y="5926138"/>
          <p14:tracePt t="44624" x="2082800" y="5926138"/>
          <p14:tracePt t="44631" x="2100263" y="5926138"/>
          <p14:tracePt t="44639" x="2128838" y="5935663"/>
          <p14:tracePt t="44647" x="2174875" y="5935663"/>
          <p14:tracePt t="44654" x="2228850" y="5945188"/>
          <p14:tracePt t="44661" x="2274888" y="5945188"/>
          <p14:tracePt t="44671" x="2328863" y="5945188"/>
          <p14:tracePt t="44677" x="2365375" y="5954713"/>
          <p14:tracePt t="44687" x="2420938" y="5954713"/>
          <p14:tracePt t="44691" x="2457450" y="5954713"/>
          <p14:tracePt t="44700" x="2484438" y="5954713"/>
          <p14:tracePt t="44707" x="2503488" y="5954713"/>
          <p14:tracePt t="44715" x="2520950" y="5954713"/>
          <p14:tracePt t="44722" x="2540000" y="5962650"/>
          <p14:tracePt t="44730" x="2557463" y="5962650"/>
          <p14:tracePt t="44738" x="2593975" y="5962650"/>
          <p14:tracePt t="44745" x="2620963" y="5962650"/>
          <p14:tracePt t="44756" x="2640013" y="5962650"/>
          <p14:tracePt t="44760" x="2657475" y="5972175"/>
          <p14:tracePt t="44773" x="2676525" y="5972175"/>
          <p14:tracePt t="44776" x="2703513" y="5972175"/>
          <p14:tracePt t="44784" x="2740025" y="5972175"/>
          <p14:tracePt t="44791" x="2776538" y="5972175"/>
          <p14:tracePt t="44797" x="2805113" y="5972175"/>
          <p14:tracePt t="44806" x="2849563" y="5972175"/>
          <p14:tracePt t="44813" x="2878138" y="5972175"/>
          <p14:tracePt t="44821" x="2905125" y="5981700"/>
          <p14:tracePt t="44829" x="2951163" y="6008688"/>
          <p14:tracePt t="44838" x="2968625" y="6008688"/>
          <p14:tracePt t="44844" x="2978150" y="6008688"/>
          <p14:tracePt t="44854" x="2995613" y="6008688"/>
          <p14:tracePt t="44878" x="3032125" y="6008688"/>
          <p14:tracePt t="44882" x="3051175" y="6008688"/>
          <p14:tracePt t="44889" x="3068638" y="6008688"/>
          <p14:tracePt t="44897" x="3114675" y="6008688"/>
          <p14:tracePt t="44905" x="3141663" y="6008688"/>
          <p14:tracePt t="44913" x="3160713" y="5999163"/>
          <p14:tracePt t="44921" x="3187700" y="5999163"/>
          <p14:tracePt t="44928" x="3224213" y="6008688"/>
          <p14:tracePt t="44937" x="3252788" y="6008688"/>
          <p14:tracePt t="44942" x="3289300" y="6008688"/>
          <p14:tracePt t="44955" x="3316288" y="6018213"/>
          <p14:tracePt t="44957" x="3333750" y="6018213"/>
          <p14:tracePt t="44966" x="3352800" y="6018213"/>
          <p14:tracePt t="44973" x="3362325" y="6027738"/>
          <p14:tracePt t="44981" x="3379788" y="6027738"/>
          <p14:tracePt t="44988" x="3389313" y="6027738"/>
          <p14:tracePt t="44996" x="3398838" y="6035675"/>
          <p14:tracePt t="45004" x="3443288" y="6045200"/>
          <p14:tracePt t="45011" x="3471863" y="6054725"/>
          <p14:tracePt t="45021" x="3508375" y="6054725"/>
          <p14:tracePt t="45026" x="3562350" y="6064250"/>
          <p14:tracePt t="45038" x="3617913" y="6072188"/>
          <p14:tracePt t="45042" x="3681413" y="6091238"/>
          <p14:tracePt t="45049" x="3735388" y="6091238"/>
          <p14:tracePt t="45057" x="3781425" y="6100763"/>
          <p14:tracePt t="45064" x="3817938" y="6100763"/>
          <p14:tracePt t="45072" x="3863975" y="6100763"/>
          <p14:tracePt t="45080" x="3890963" y="6108700"/>
          <p14:tracePt t="45087" x="3900488" y="6108700"/>
          <p14:tracePt t="45095" x="3910013" y="6108700"/>
          <p14:tracePt t="45110" x="3919538" y="6108700"/>
          <p14:tracePt t="45125" x="3927475" y="6108700"/>
          <p14:tracePt t="45148" x="3946525" y="6108700"/>
          <p14:tracePt t="45163" x="3956050" y="6108700"/>
          <p14:tracePt t="45171" x="3963988" y="6108700"/>
          <p14:tracePt t="45817" x="3973513" y="6108700"/>
          <p14:tracePt t="45839" x="3983038" y="6108700"/>
          <p14:tracePt t="45854" x="3992563" y="6100763"/>
          <p14:tracePt t="45862" x="4000500" y="6100763"/>
          <p14:tracePt t="45869" x="4010025" y="6100763"/>
          <p14:tracePt t="45877" x="4019550" y="6100763"/>
          <p14:tracePt t="45893" x="4029075" y="6091238"/>
          <p14:tracePt t="45904" x="4046538" y="6091238"/>
          <p14:tracePt t="45908" x="4065588" y="6081713"/>
          <p14:tracePt t="45916" x="4083050" y="6081713"/>
          <p14:tracePt t="45924" x="4110038" y="6081713"/>
          <p14:tracePt t="45931" x="4146550" y="6081713"/>
          <p14:tracePt t="45939" x="4175125" y="6081713"/>
          <p14:tracePt t="45946" x="4202113" y="6081713"/>
          <p14:tracePt t="45954" x="4256088" y="6072188"/>
          <p14:tracePt t="45961" x="4330700" y="6072188"/>
          <p14:tracePt t="45970" x="4403725" y="6072188"/>
          <p14:tracePt t="45976" x="4448175" y="6072188"/>
          <p14:tracePt t="45987" x="4530725" y="6072188"/>
          <p14:tracePt t="45991" x="4603750" y="6072188"/>
          <p14:tracePt t="45999" x="4667250" y="6064250"/>
          <p14:tracePt t="46006" x="4703763" y="6064250"/>
          <p14:tracePt t="46014" x="4749800" y="6064250"/>
          <p14:tracePt t="46022" x="4805363" y="6064250"/>
          <p14:tracePt t="46029" x="4859338" y="6054725"/>
          <p14:tracePt t="46037" x="4914900" y="6054725"/>
          <p14:tracePt t="46045" x="5014913" y="6035675"/>
          <p14:tracePt t="46054" x="5124450" y="6027738"/>
          <p14:tracePt t="46060" x="5270500" y="6027738"/>
          <p14:tracePt t="46070" x="5416550" y="6027738"/>
          <p14:tracePt t="46075" x="5545138" y="6027738"/>
          <p14:tracePt t="46088" x="5635625" y="6027738"/>
          <p14:tracePt t="46090" x="5745163" y="6027738"/>
          <p14:tracePt t="46098" x="5818188" y="6027738"/>
          <p14:tracePt t="46106" x="5937250" y="6027738"/>
          <p14:tracePt t="46128" x="6083300" y="5999163"/>
          <p14:tracePt t="46137" x="6111875" y="5999163"/>
          <p14:tracePt t="46153" x="6129338" y="5991225"/>
          <p14:tracePt t="46159" x="6138863" y="5991225"/>
          <p14:tracePt t="46171" x="6148388" y="5991225"/>
          <p14:tracePt t="46173" x="6156325" y="5991225"/>
          <p14:tracePt t="46182" x="6165850" y="5991225"/>
          <p14:tracePt t="46189" x="6175375" y="5991225"/>
          <p14:tracePt t="46197" x="6211888" y="5991225"/>
          <p14:tracePt t="46205" x="6238875" y="6008688"/>
          <p14:tracePt t="46212" x="6265863" y="6018213"/>
          <p14:tracePt t="46220" x="6321425" y="6027738"/>
          <p14:tracePt t="46228" x="6357938" y="6035675"/>
          <p14:tracePt t="46237" x="6375400" y="6045200"/>
          <p14:tracePt t="46242" x="6403975" y="6054725"/>
          <p14:tracePt t="46255" x="6421438" y="6064250"/>
          <p14:tracePt t="46257" x="6448425" y="6064250"/>
          <p14:tracePt t="46270" x="6513513" y="6081713"/>
          <p14:tracePt t="46273" x="6567488" y="6081713"/>
          <p14:tracePt t="46281" x="6640513" y="6072188"/>
          <p14:tracePt t="46288" x="6769100" y="6064250"/>
          <p14:tracePt t="46296" x="6888163" y="6035675"/>
          <p14:tracePt t="46303" x="6997700" y="6008688"/>
          <p14:tracePt t="46311" x="7116763" y="5962650"/>
          <p14:tracePt t="46320" x="7226300" y="5918200"/>
          <p14:tracePt t="46325" x="7289800" y="5889625"/>
          <p14:tracePt t="46336" x="7372350" y="5862638"/>
          <p14:tracePt t="46341" x="7435850" y="5843588"/>
          <p14:tracePt t="46353" x="7489825" y="5816600"/>
          <p14:tracePt t="46356" x="7554913" y="5807075"/>
          <p14:tracePt t="46364" x="7608888" y="5789613"/>
          <p14:tracePt t="46371" x="7691438" y="5780088"/>
          <p14:tracePt t="46380" x="7747000" y="5770563"/>
          <p14:tracePt t="46387" x="7827963" y="5753100"/>
          <p14:tracePt t="46394" x="7920038" y="5716588"/>
          <p14:tracePt t="46404" x="7983538" y="5697538"/>
          <p14:tracePt t="46409" x="8029575" y="5689600"/>
          <p14:tracePt t="46420" x="8039100" y="5689600"/>
          <p14:tracePt t="46424" x="8047038" y="5689600"/>
          <p14:tracePt t="46448" x="8056563" y="5680075"/>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p:txBody>
          <a:bodyPr/>
          <a:lstStyle/>
          <a:p>
            <a:pPr eaLnBrk="1" hangingPunct="1"/>
            <a:endParaRPr lang="en-GB"/>
          </a:p>
        </p:txBody>
      </p:sp>
      <p:sp>
        <p:nvSpPr>
          <p:cNvPr id="100355" name="Rectangle 3"/>
          <p:cNvSpPr>
            <a:spLocks noGrp="1" noChangeArrowheads="1"/>
          </p:cNvSpPr>
          <p:nvPr>
            <p:ph type="body" idx="1"/>
          </p:nvPr>
        </p:nvSpPr>
        <p:spPr/>
        <p:txBody>
          <a:bodyPr/>
          <a:lstStyle/>
          <a:p>
            <a:pPr eaLnBrk="1" hangingPunct="1"/>
            <a:endParaRPr lang="en-GB"/>
          </a:p>
        </p:txBody>
      </p:sp>
      <p:pic>
        <p:nvPicPr>
          <p:cNvPr id="2" name="Ses 1">
            <a:hlinkClick r:id="" action="ppaction://media"/>
            <a:extLst>
              <a:ext uri="{FF2B5EF4-FFF2-40B4-BE49-F238E27FC236}">
                <a16:creationId xmlns:a16="http://schemas.microsoft.com/office/drawing/2014/main" id="{1FD6D2E0-7816-46DE-BA4A-E1A7E63E1E4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190"/>
    </mc:Choice>
    <mc:Fallback xmlns="">
      <p:transition spd="slow" advTm="12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a:extLst>
              <a:ext uri="{FF2B5EF4-FFF2-40B4-BE49-F238E27FC236}">
                <a16:creationId xmlns:a16="http://schemas.microsoft.com/office/drawing/2014/main" id="{0DDEBDFE-4A7E-4D53-8612-C4642039564F}"/>
              </a:ext>
            </a:extLst>
          </p:cNvPr>
          <p:cNvSpPr>
            <a:spLocks noGrp="1"/>
          </p:cNvSpPr>
          <p:nvPr>
            <p:ph type="ctrTitle"/>
          </p:nvPr>
        </p:nvSpPr>
        <p:spPr/>
        <p:txBody>
          <a:bodyPr/>
          <a:lstStyle/>
          <a:p>
            <a:endParaRPr lang="tr-TR"/>
          </a:p>
        </p:txBody>
      </p:sp>
      <p:sp>
        <p:nvSpPr>
          <p:cNvPr id="3" name="Alt Başlık 2">
            <a:extLst>
              <a:ext uri="{FF2B5EF4-FFF2-40B4-BE49-F238E27FC236}">
                <a16:creationId xmlns:a16="http://schemas.microsoft.com/office/drawing/2014/main" id="{EDD59A9E-53E9-4B5D-8FD9-A92975500783}"/>
              </a:ext>
            </a:extLst>
          </p:cNvPr>
          <p:cNvSpPr>
            <a:spLocks noGrp="1"/>
          </p:cNvSpPr>
          <p:nvPr>
            <p:ph type="subTitle" idx="1"/>
          </p:nvPr>
        </p:nvSpPr>
        <p:spPr/>
        <p:txBody>
          <a:bodyPr/>
          <a:lstStyle/>
          <a:p>
            <a:r>
              <a:rPr lang="en-US" dirty="0"/>
              <a:t>Extra slides</a:t>
            </a:r>
          </a:p>
          <a:p>
            <a:endParaRPr lang="en-US" dirty="0"/>
          </a:p>
          <a:p>
            <a:r>
              <a:rPr lang="en-US" dirty="0"/>
              <a:t>Overview of related reading assignments</a:t>
            </a:r>
            <a:endParaRPr lang="tr-TR" dirty="0"/>
          </a:p>
        </p:txBody>
      </p:sp>
      <p:pic>
        <p:nvPicPr>
          <p:cNvPr id="4" name="Ses 3">
            <a:hlinkClick r:id="" action="ppaction://media"/>
            <a:extLst>
              <a:ext uri="{FF2B5EF4-FFF2-40B4-BE49-F238E27FC236}">
                <a16:creationId xmlns:a16="http://schemas.microsoft.com/office/drawing/2014/main" id="{3C789B3F-DC25-46E6-87A0-570221879D3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6299200"/>
            <a:ext cx="406400" cy="406400"/>
          </a:xfrm>
          <a:prstGeom prst="rect">
            <a:avLst/>
          </a:prstGeom>
        </p:spPr>
      </p:pic>
    </p:spTree>
    <p:extLst>
      <p:ext uri="{BB962C8B-B14F-4D97-AF65-F5344CB8AC3E}">
        <p14:creationId xmlns:p14="http://schemas.microsoft.com/office/powerpoint/2010/main" val="3276969613"/>
      </p:ext>
    </p:extLst>
  </p:cSld>
  <p:clrMapOvr>
    <a:masterClrMapping/>
  </p:clrMapOvr>
  <mc:AlternateContent xmlns:mc="http://schemas.openxmlformats.org/markup-compatibility/2006" xmlns:p14="http://schemas.microsoft.com/office/powerpoint/2010/main">
    <mc:Choice Requires="p14">
      <p:transition spd="slow" p14:dur="2000" advTm="3687"/>
    </mc:Choice>
    <mc:Fallback xmlns="">
      <p:transition spd="slow" advTm="36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132" x="7937500" y="5561013"/>
          <p14:tracePt t="2141" x="7800975" y="5414963"/>
          <p14:tracePt t="2147" x="7681913" y="5295900"/>
          <p14:tracePt t="2155" x="7608888" y="5214938"/>
          <p14:tracePt t="2162" x="7526338" y="5095875"/>
          <p14:tracePt t="2170" x="7462838" y="4976813"/>
          <p14:tracePt t="2178" x="7416800" y="4830763"/>
          <p14:tracePt t="2185" x="7389813" y="4665663"/>
          <p14:tracePt t="2192" x="7362825" y="4511675"/>
          <p14:tracePt t="2200" x="7362825" y="4402138"/>
          <p14:tracePt t="2209" x="7343775" y="4329113"/>
          <p14:tracePt t="2215" x="7343775" y="4273550"/>
          <p14:tracePt t="2223" x="7353300" y="4191000"/>
          <p14:tracePt t="2230" x="7362825" y="4081463"/>
          <p14:tracePt t="2237" x="7362825" y="3954463"/>
          <p14:tracePt t="2245" x="7399338" y="3789363"/>
          <p14:tracePt t="2253" x="7408863" y="3662363"/>
          <p14:tracePt t="2260" x="7426325" y="3516313"/>
          <p14:tracePt t="2268" x="7426325" y="3424238"/>
          <p14:tracePt t="2276" x="7426325" y="3341688"/>
          <p14:tracePt t="2283" x="7435850" y="3314700"/>
          <p14:tracePt t="2292" x="7435850" y="3287713"/>
          <p14:tracePt t="2298" x="7435850" y="3278188"/>
          <p14:tracePt t="2306" x="7435850" y="3268663"/>
          <p14:tracePt t="2328" x="7426325" y="3260725"/>
          <p14:tracePt t="2336" x="7408863" y="3251200"/>
          <p14:tracePt t="2343" x="7380288" y="3232150"/>
          <p14:tracePt t="2351" x="7335838" y="3232150"/>
          <p14:tracePt t="2359" x="7280275" y="3224213"/>
          <p14:tracePt t="2366" x="7226300" y="3214688"/>
          <p14:tracePt t="2375" x="7161213" y="3214688"/>
          <p14:tracePt t="2381" x="7070725" y="3195638"/>
          <p14:tracePt t="2389" x="6988175" y="3159125"/>
          <p14:tracePt t="2396" x="6896100" y="3114675"/>
          <p14:tracePt t="2404" x="6742113" y="3068638"/>
          <p14:tracePt t="2411" x="6613525" y="3041650"/>
          <p14:tracePt t="2419" x="6494463" y="3013075"/>
          <p14:tracePt t="2428" x="6384925" y="2995613"/>
          <p14:tracePt t="2434" x="6238875" y="2995613"/>
          <p14:tracePt t="2442" x="6129338" y="2986088"/>
          <p14:tracePt t="2450" x="5983288" y="2986088"/>
          <p14:tracePt t="2459" x="5837238" y="2986088"/>
          <p14:tracePt t="2465" x="5672138" y="3005138"/>
          <p14:tracePt t="2473" x="5508625" y="3022600"/>
          <p14:tracePt t="2480" x="5380038" y="3032125"/>
          <p14:tracePt t="2762" x="4960938" y="2830513"/>
          <p14:tracePt t="2770" x="4603750" y="2657475"/>
          <p14:tracePt t="2777" x="4029075" y="2392363"/>
          <p14:tracePt t="2785" x="3389313" y="2182813"/>
          <p14:tracePt t="2793" x="2832100" y="1981200"/>
          <p14:tracePt t="2800" x="2265363" y="1771650"/>
          <p14:tracePt t="2808" x="1617663" y="1506538"/>
          <p14:tracePt t="2816" x="1050925" y="1296988"/>
          <p14:tracePt t="2824" x="457200" y="108743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pPr eaLnBrk="1" hangingPunct="1"/>
            <a:r>
              <a:rPr lang="en-US" sz="3600"/>
              <a:t>“The Mythical Man-Month”</a:t>
            </a:r>
            <a:br>
              <a:rPr lang="en-US" sz="3600"/>
            </a:br>
            <a:r>
              <a:rPr lang="en-US" sz="2800"/>
              <a:t> F. B. Brooks, 1975</a:t>
            </a:r>
          </a:p>
        </p:txBody>
      </p:sp>
      <p:sp>
        <p:nvSpPr>
          <p:cNvPr id="101379" name="Rectangle 3"/>
          <p:cNvSpPr>
            <a:spLocks noGrp="1" noChangeArrowheads="1"/>
          </p:cNvSpPr>
          <p:nvPr>
            <p:ph type="body" idx="1"/>
          </p:nvPr>
        </p:nvSpPr>
        <p:spPr/>
        <p:txBody>
          <a:bodyPr/>
          <a:lstStyle/>
          <a:p>
            <a:pPr eaLnBrk="1" hangingPunct="1"/>
            <a:r>
              <a:rPr lang="en-US" sz="2400"/>
              <a:t>A common disaster in software projects is not being able to deliver the project on time</a:t>
            </a:r>
          </a:p>
          <a:p>
            <a:pPr eaLnBrk="1" hangingPunct="1"/>
            <a:r>
              <a:rPr lang="en-US" sz="2400"/>
              <a:t>Why is this common?</a:t>
            </a:r>
          </a:p>
          <a:p>
            <a:pPr lvl="1" eaLnBrk="1" hangingPunct="1"/>
            <a:r>
              <a:rPr lang="en-US" sz="2000"/>
              <a:t>Techniques of estimating cost of a project is poorly developed</a:t>
            </a:r>
          </a:p>
          <a:p>
            <a:pPr lvl="1" eaLnBrk="1" hangingPunct="1"/>
            <a:r>
              <a:rPr lang="en-US" sz="2000"/>
              <a:t>Most estimating techniques confuse effort with progress, relying on the fact that man and months are interchangeable</a:t>
            </a:r>
          </a:p>
          <a:p>
            <a:pPr lvl="1" eaLnBrk="1" hangingPunct="1"/>
            <a:r>
              <a:rPr lang="en-US" sz="2000"/>
              <a:t>Since the estimates are not very reliable software managers are not firm on the product delivery times</a:t>
            </a:r>
          </a:p>
          <a:p>
            <a:pPr lvl="1" eaLnBrk="1" hangingPunct="1"/>
            <a:r>
              <a:rPr lang="en-US" sz="2000"/>
              <a:t>Progress in the project schedule is poorly monitored</a:t>
            </a:r>
          </a:p>
          <a:p>
            <a:pPr lvl="1" eaLnBrk="1" hangingPunct="1"/>
            <a:r>
              <a:rPr lang="en-US" sz="2000"/>
              <a:t>When a slippage in  the schedule is recognized the common response is to add more manpower which makes matters worse</a:t>
            </a:r>
          </a:p>
          <a:p>
            <a:pPr lvl="1" eaLnBrk="1" hangingPunct="1"/>
            <a:endParaRPr lang="en-US" sz="2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pPr eaLnBrk="1" hangingPunct="1"/>
            <a:r>
              <a:rPr lang="en-US" sz="4000"/>
              <a:t>Mythical Man-Month</a:t>
            </a:r>
          </a:p>
        </p:txBody>
      </p:sp>
      <p:sp>
        <p:nvSpPr>
          <p:cNvPr id="102403" name="Rectangle 3"/>
          <p:cNvSpPr>
            <a:spLocks noGrp="1" noChangeArrowheads="1"/>
          </p:cNvSpPr>
          <p:nvPr>
            <p:ph type="body" idx="1"/>
          </p:nvPr>
        </p:nvSpPr>
        <p:spPr/>
        <p:txBody>
          <a:bodyPr/>
          <a:lstStyle/>
          <a:p>
            <a:pPr eaLnBrk="1" hangingPunct="1"/>
            <a:r>
              <a:rPr lang="en-US" sz="2000"/>
              <a:t>Men and months are interchangeable only when a task can be partitioned among many workers with no communication among them</a:t>
            </a:r>
          </a:p>
          <a:p>
            <a:pPr lvl="1" eaLnBrk="1" hangingPunct="1"/>
            <a:r>
              <a:rPr lang="en-US" sz="1800"/>
              <a:t>Which is not true for software development projects</a:t>
            </a:r>
          </a:p>
          <a:p>
            <a:pPr lvl="1" eaLnBrk="1" hangingPunct="1"/>
            <a:endParaRPr lang="en-US" sz="1800"/>
          </a:p>
          <a:p>
            <a:pPr eaLnBrk="1" hangingPunct="1"/>
            <a:r>
              <a:rPr lang="en-US" sz="2000"/>
              <a:t>When a task cannot be partitioned because of sequential constraints, the application of more effort has no effect on the schedule</a:t>
            </a:r>
          </a:p>
          <a:p>
            <a:pPr lvl="1" eaLnBrk="1" hangingPunct="1"/>
            <a:r>
              <a:rPr lang="en-US" sz="1800"/>
              <a:t>You can not cook one pie faster with two ovens</a:t>
            </a:r>
          </a:p>
          <a:p>
            <a:pPr lvl="1" eaLnBrk="1" hangingPunct="1"/>
            <a:endParaRPr lang="en-US" sz="1800"/>
          </a:p>
          <a:p>
            <a:pPr eaLnBrk="1" hangingPunct="1"/>
            <a:r>
              <a:rPr lang="en-US" sz="2000"/>
              <a:t>In tasks that can be partitioned but which require communication among subtasks, the effort of communication must be added to the amount of work to be done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p:txBody>
          <a:bodyPr/>
          <a:lstStyle/>
          <a:p>
            <a:pPr eaLnBrk="1" hangingPunct="1"/>
            <a:r>
              <a:rPr lang="en-US" sz="4000"/>
              <a:t>Sequential Constraints in Software Development</a:t>
            </a:r>
          </a:p>
        </p:txBody>
      </p:sp>
      <p:sp>
        <p:nvSpPr>
          <p:cNvPr id="103427" name="Rectangle 3"/>
          <p:cNvSpPr>
            <a:spLocks noGrp="1" noChangeArrowheads="1"/>
          </p:cNvSpPr>
          <p:nvPr>
            <p:ph type="body" idx="1"/>
          </p:nvPr>
        </p:nvSpPr>
        <p:spPr/>
        <p:txBody>
          <a:bodyPr/>
          <a:lstStyle/>
          <a:p>
            <a:pPr eaLnBrk="1" hangingPunct="1"/>
            <a:r>
              <a:rPr lang="en-US" sz="2400"/>
              <a:t>Design and programming cannot be done in parallel</a:t>
            </a:r>
          </a:p>
          <a:p>
            <a:pPr eaLnBrk="1" hangingPunct="1"/>
            <a:endParaRPr lang="en-US" sz="2400"/>
          </a:p>
          <a:p>
            <a:pPr eaLnBrk="1" hangingPunct="1"/>
            <a:r>
              <a:rPr lang="en-US" sz="2400"/>
              <a:t>Module programming module testing and system integration and integration testing have to be done sequentially</a:t>
            </a:r>
          </a:p>
          <a:p>
            <a:pPr eaLnBrk="1" hangingPunct="1"/>
            <a:endParaRPr lang="en-US" sz="2400"/>
          </a:p>
          <a:p>
            <a:pPr eaLnBrk="1" hangingPunct="1"/>
            <a:r>
              <a:rPr lang="en-US" sz="2400"/>
              <a:t>It is hard to estimate the time required for testing</a:t>
            </a:r>
          </a:p>
          <a:p>
            <a:pPr eaLnBrk="1" hangingPunct="1"/>
            <a:endParaRPr lang="en-US" sz="2400"/>
          </a:p>
          <a:p>
            <a:pPr eaLnBrk="1" hangingPunct="1"/>
            <a:r>
              <a:rPr lang="en-US" sz="2400"/>
              <a:t>Failure to allow enough time for testing can delay the project</a:t>
            </a:r>
          </a:p>
          <a:p>
            <a:pPr eaLnBrk="1" hangingPunct="1"/>
            <a:endParaRPr lang="en-US" sz="2400"/>
          </a:p>
          <a:p>
            <a:pPr eaLnBrk="1" hangingPunct="1"/>
            <a:endParaRPr lang="en-US" sz="2400"/>
          </a:p>
          <a:p>
            <a:pPr eaLnBrk="1" hangingPunct="1"/>
            <a:endParaRPr lang="en-US"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2"/>
          <p:cNvSpPr>
            <a:spLocks noGrp="1" noChangeArrowheads="1"/>
          </p:cNvSpPr>
          <p:nvPr>
            <p:ph type="title"/>
          </p:nvPr>
        </p:nvSpPr>
        <p:spPr/>
        <p:txBody>
          <a:bodyPr/>
          <a:lstStyle/>
          <a:p>
            <a:pPr eaLnBrk="1" hangingPunct="1"/>
            <a:r>
              <a:rPr lang="en-US" sz="4000"/>
              <a:t>Mythical Man-Month</a:t>
            </a:r>
          </a:p>
        </p:txBody>
      </p:sp>
      <p:sp>
        <p:nvSpPr>
          <p:cNvPr id="104451" name="Rectangle 3"/>
          <p:cNvSpPr>
            <a:spLocks noGrp="1" noChangeArrowheads="1"/>
          </p:cNvSpPr>
          <p:nvPr>
            <p:ph type="body" idx="1"/>
          </p:nvPr>
        </p:nvSpPr>
        <p:spPr/>
        <p:txBody>
          <a:bodyPr/>
          <a:lstStyle/>
          <a:p>
            <a:pPr eaLnBrk="1" hangingPunct="1"/>
            <a:r>
              <a:rPr lang="en-US" sz="2400"/>
              <a:t>Added communication has two parts:</a:t>
            </a:r>
          </a:p>
          <a:p>
            <a:pPr lvl="1" eaLnBrk="1" hangingPunct="1"/>
            <a:r>
              <a:rPr lang="en-US" sz="2000"/>
              <a:t>Training</a:t>
            </a:r>
          </a:p>
          <a:p>
            <a:pPr lvl="2" eaLnBrk="1" hangingPunct="1"/>
            <a:r>
              <a:rPr lang="en-US" sz="1800"/>
              <a:t>The added worker must be trained in the technology, the goals of the effort, the overall strategy, the plan of the work</a:t>
            </a:r>
          </a:p>
          <a:p>
            <a:pPr lvl="2" eaLnBrk="1" hangingPunct="1"/>
            <a:r>
              <a:rPr lang="en-US" sz="1800"/>
              <a:t>Training cannot be partitioned</a:t>
            </a:r>
          </a:p>
          <a:p>
            <a:pPr lvl="1" eaLnBrk="1" hangingPunct="1"/>
            <a:r>
              <a:rPr lang="en-US" sz="2000"/>
              <a:t>Intercommunication</a:t>
            </a:r>
          </a:p>
          <a:p>
            <a:pPr lvl="2" eaLnBrk="1" hangingPunct="1"/>
            <a:r>
              <a:rPr lang="en-US" sz="1800"/>
              <a:t>If each part of the task must be separately coordinated with each other part, the communication effort increases quadratically:  n(n-1)/2 </a:t>
            </a:r>
          </a:p>
          <a:p>
            <a:pPr lvl="2" eaLnBrk="1" hangingPunct="1"/>
            <a:r>
              <a:rPr lang="en-US" sz="1800"/>
              <a:t>3 developers require 3 times as mush communication effort as 2 developers, 4 developers require 6 times as much communication effort as two developers</a:t>
            </a:r>
          </a:p>
        </p:txBody>
      </p:sp>
    </p:spTree>
  </p:cSld>
  <p:clrMapOvr>
    <a:masterClrMapping/>
  </p:clrMapOvr>
</p:sld>
</file>

<file path=ppt/theme/theme1.xml><?xml version="1.0" encoding="utf-8"?>
<a:theme xmlns:a="http://schemas.openxmlformats.org/drawingml/2006/main" name="Level">
  <a:themeElements>
    <a:clrScheme name="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fontScheme name="Level">
      <a:majorFont>
        <a:latin typeface="Garamond"/>
        <a:ea typeface=""/>
        <a:cs typeface=""/>
      </a:majorFont>
      <a:minorFont>
        <a:latin typeface="Verdana"/>
        <a:ea typeface=""/>
        <a:cs typeface=""/>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Level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Level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Level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Level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Level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Level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Level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is Teması">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is Teması">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Level</Template>
  <TotalTime>4141</TotalTime>
  <Words>940</Words>
  <Application>Microsoft Office PowerPoint</Application>
  <PresentationFormat>On-screen Show (4:3)</PresentationFormat>
  <Paragraphs>204</Paragraphs>
  <Slides>10</Slides>
  <Notes>2</Notes>
  <HiddenSlides>0</HiddenSlides>
  <MMClips>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Garamond</vt:lpstr>
      <vt:lpstr>Times New Roman</vt:lpstr>
      <vt:lpstr>Verdana</vt:lpstr>
      <vt:lpstr>Wingdings</vt:lpstr>
      <vt:lpstr>Level</vt:lpstr>
      <vt:lpstr>Step1: estimate Effort schedule</vt:lpstr>
      <vt:lpstr>Step2: Labor schedule</vt:lpstr>
      <vt:lpstr>PowerPoint Presentation</vt:lpstr>
      <vt:lpstr>PowerPoint Presentation</vt:lpstr>
      <vt:lpstr>PowerPoint Presentation</vt:lpstr>
      <vt:lpstr>“The Mythical Man-Month”  F. B. Brooks, 1975</vt:lpstr>
      <vt:lpstr>Mythical Man-Month</vt:lpstr>
      <vt:lpstr>Sequential Constraints in Software Development</vt:lpstr>
      <vt:lpstr>Mythical Man-Month</vt:lpstr>
      <vt:lpstr>Communication Effort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Tolga Can</dc:creator>
  <cp:lastModifiedBy>Ozan Özdemir</cp:lastModifiedBy>
  <cp:revision>176</cp:revision>
  <cp:lastPrinted>1601-01-01T00:00:00Z</cp:lastPrinted>
  <dcterms:created xsi:type="dcterms:W3CDTF">1601-01-01T00:00:00Z</dcterms:created>
  <dcterms:modified xsi:type="dcterms:W3CDTF">2023-02-11T14:36:50Z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